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6"/>
  </p:notesMasterIdLst>
  <p:sldIdLst>
    <p:sldId id="256" r:id="rId2"/>
    <p:sldId id="258" r:id="rId3"/>
    <p:sldId id="1217" r:id="rId4"/>
    <p:sldId id="1267" r:id="rId5"/>
    <p:sldId id="1277" r:id="rId6"/>
    <p:sldId id="1231" r:id="rId7"/>
    <p:sldId id="1228" r:id="rId8"/>
    <p:sldId id="1242" r:id="rId9"/>
    <p:sldId id="1233" r:id="rId10"/>
    <p:sldId id="1243" r:id="rId11"/>
    <p:sldId id="1232" r:id="rId12"/>
    <p:sldId id="1245" r:id="rId13"/>
    <p:sldId id="1268" r:id="rId14"/>
    <p:sldId id="1254" r:id="rId15"/>
    <p:sldId id="291" r:id="rId16"/>
    <p:sldId id="1226" r:id="rId17"/>
    <p:sldId id="1230" r:id="rId18"/>
    <p:sldId id="1209" r:id="rId19"/>
    <p:sldId id="1260" r:id="rId20"/>
    <p:sldId id="1259" r:id="rId21"/>
    <p:sldId id="1264" r:id="rId22"/>
    <p:sldId id="1266" r:id="rId23"/>
    <p:sldId id="1265" r:id="rId24"/>
    <p:sldId id="1220" r:id="rId25"/>
    <p:sldId id="1184" r:id="rId26"/>
    <p:sldId id="1178" r:id="rId27"/>
    <p:sldId id="302" r:id="rId28"/>
    <p:sldId id="315" r:id="rId29"/>
    <p:sldId id="1240" r:id="rId30"/>
    <p:sldId id="275" r:id="rId31"/>
    <p:sldId id="1258" r:id="rId32"/>
    <p:sldId id="1213" r:id="rId33"/>
    <p:sldId id="343" r:id="rId34"/>
    <p:sldId id="325" r:id="rId35"/>
  </p:sldIdLst>
  <p:sldSz cx="9144000" cy="5143500" type="screen16x9"/>
  <p:notesSz cx="9929813" cy="6799263"/>
  <p:embeddedFontLst>
    <p:embeddedFont>
      <p:font typeface="Abel" panose="02020500000000000000" charset="0"/>
      <p:regular r:id="rId37"/>
    </p:embeddedFont>
    <p:embeddedFont>
      <p:font typeface="Arvo" panose="02020500000000000000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Ebrima" panose="02000000000000000000" pitchFamily="2" charset="0"/>
      <p:regular r:id="rId50"/>
      <p:bold r:id="rId51"/>
    </p:embeddedFont>
    <p:embeddedFont>
      <p:font typeface="Wingdings 3" panose="05040102010807070707" pitchFamily="18" charset="2"/>
      <p:regular r:id="rId52"/>
    </p:embeddedFont>
    <p:embeddedFont>
      <p:font typeface="文鼎標楷注音" panose="020B0602010101010101" pitchFamily="34" charset="-120"/>
      <p:regular r:id="rId53"/>
    </p:embeddedFont>
    <p:embeddedFont>
      <p:font typeface="文鼎標楷注音破音一" panose="020B0602010101010101" pitchFamily="34" charset="-120"/>
      <p:regular r:id="rId54"/>
    </p:embeddedFont>
    <p:embeddedFont>
      <p:font typeface="文鼎標楷注音破音二" panose="020B0602010101010101" pitchFamily="34" charset="-120"/>
      <p:regular r:id="rId55"/>
    </p:embeddedFont>
    <p:embeddedFont>
      <p:font typeface="文鼎標楷注音破音三" panose="020B0602010101010101" pitchFamily="34" charset="-120"/>
      <p:regular r:id="rId56"/>
    </p:embeddedFont>
    <p:embeddedFont>
      <p:font typeface="微軟正黑體" panose="020B0604030504040204" pitchFamily="34" charset="-120"/>
      <p:regular r:id="rId57"/>
      <p:bold r:id="rId58"/>
    </p:embeddedFont>
    <p:embeddedFont>
      <p:font typeface="微軟正黑體" panose="020B0604030504040204" pitchFamily="34" charset="-120"/>
      <p:regular r:id="rId57"/>
      <p:bold r:id="rId5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FF"/>
    <a:srgbClr val="FFFFFF"/>
    <a:srgbClr val="000000"/>
    <a:srgbClr val="4D4D4D"/>
    <a:srgbClr val="FF0066"/>
    <a:srgbClr val="D5F5FF"/>
    <a:srgbClr val="FFFF00"/>
    <a:srgbClr val="FFE2E7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EF9BF38-08A4-4064-BFB0-074179E6CEE5}">
  <a:tblStyle styleId="{EEF9BF38-08A4-4064-BFB0-074179E6CE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86" autoAdjust="0"/>
    <p:restoredTop sz="73604" autoAdjust="0"/>
  </p:normalViewPr>
  <p:slideViewPr>
    <p:cSldViewPr snapToGrid="0">
      <p:cViewPr varScale="1">
        <p:scale>
          <a:sx n="96" d="100"/>
          <a:sy n="96" d="100"/>
        </p:scale>
        <p:origin x="341" y="6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135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src.edu.tw/bully/about.htm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p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zh-TW" alt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8c782f6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8c782f63_0_338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參考答案：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被尊重，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每個人的喜好不同，要彼此尊重。</a:t>
            </a: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要有禮貌，不可以嘲笑同學。</a:t>
            </a:r>
            <a:endParaRPr lang="en-US" altLang="zh-TW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公平對待所有人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。</a:t>
            </a:r>
            <a:endParaRPr lang="en-US" altLang="zh-TW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7996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8c782f6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8c782f63_0_338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4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發展活動：</a:t>
            </a:r>
            <a:r>
              <a:rPr lang="zh-TW" altLang="en-US" sz="12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錯誤找</a:t>
            </a:r>
            <a:r>
              <a:rPr lang="zh-TW" altLang="en-US" sz="1200" b="1" dirty="0">
                <a:solidFill>
                  <a:srgbClr val="CC0000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12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2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學習重點：從故事中發現</a:t>
            </a:r>
            <a:r>
              <a:rPr lang="zh-TW" altLang="en-US" sz="14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霸凌行為，並了解怎麼做才正確。</a:t>
            </a:r>
            <a:endParaRPr lang="en-US" altLang="zh-TW" sz="14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en-US" altLang="zh-TW" sz="14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zh-TW" altLang="en-US" sz="12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自由舉手搶答</a:t>
            </a:r>
            <a:r>
              <a:rPr lang="zh-TW" altLang="en-US" sz="1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：</a:t>
            </a:r>
            <a:endParaRPr lang="en-US" altLang="zh-TW" sz="12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2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教師說明每張簡報情境後，停留</a:t>
            </a: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2~3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秒。</a:t>
            </a:r>
            <a:endParaRPr lang="en-US" altLang="zh-TW" sz="1200" b="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請學生搶答，舉手說出哪些行</a:t>
            </a:r>
            <a:r>
              <a:rPr lang="zh-TW" altLang="en-US" sz="1200" b="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不對</a:t>
            </a: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找出霸凌行為</a:t>
            </a: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200" b="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2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請學生進一步</a:t>
            </a:r>
            <a:r>
              <a:rPr lang="zh-TW" altLang="en-US" sz="12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說明：應該怎麼做才是正確的呢？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7164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8c782f6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8c782f63_0_338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zh-TW" altLang="en-US" dirty="0"/>
              <a:t>參考答案：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互相幫忙、團結合作。</a:t>
            </a:r>
            <a:endParaRPr lang="zh-TW" altLang="en-US" sz="1100" b="1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</a:t>
            </a:r>
            <a:r>
              <a:rPr lang="zh-TW" altLang="en-US" sz="1100" dirty="0">
                <a:solidFill>
                  <a:schemeClr val="tx1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起遊戲學習，</a:t>
            </a:r>
            <a:r>
              <a:rPr lang="zh-TW" altLang="en-US" sz="11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可以排擠他人。</a:t>
            </a:r>
            <a:endParaRPr lang="en-US" altLang="zh-TW" sz="11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要鼓勵同學，一起學習，發揮每個人的專長。</a:t>
            </a:r>
            <a:endParaRPr lang="zh-TW" alt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158697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學習目標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能知道霸凌會傷害兒童權利。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indent="0">
              <a:buNone/>
            </a:pP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發展活動二：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【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兒童權利公約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】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簡介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(5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分鐘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)</a:t>
            </a: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教師根據故事簡報內容做小結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：</a:t>
            </a: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Wingdings" panose="05000000000000000000" pitchFamily="2" charset="2"/>
            </a:endParaRPr>
          </a:p>
          <a:p>
            <a:pPr marL="158750" indent="0">
              <a:buNone/>
            </a:pPr>
            <a:r>
              <a:rPr lang="en-US" altLang="zh-TW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從故事中，我們發現</a:t>
            </a:r>
            <a:r>
              <a:rPr lang="zh-TW" altLang="en-US" sz="1100" u="none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有人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被同學霸凌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。</a:t>
            </a: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文鼎標楷注音" panose="020B0602010101010101" pitchFamily="34" charset="-120"/>
                <a:cs typeface="Arial"/>
                <a:sym typeface="Arial"/>
              </a:rPr>
              <a:t>2.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受到霸凌的傷害後，會感到孤單、害怕、痛苦，</a:t>
            </a:r>
            <a:r>
              <a:rPr lang="zh-TW" altLang="en-US" sz="1100" dirty="0">
                <a:solidFill>
                  <a:schemeClr val="tx1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甚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至不想上學。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他們的權利被侵害，沒有受到應有的保護。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indent="0">
              <a:buNone/>
            </a:pP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sz="11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權利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就是應該被保護的利益。</a:t>
            </a:r>
            <a:endParaRPr lang="en-US" altLang="zh-TW" sz="11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8993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大人把重要、需要遵守、互相提醒的事情，會寫在紙上變成規定、法律。</a:t>
            </a:r>
          </a:p>
          <a:p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兒童有許多重要的權利，被寫下來變成兒童權利公約。</a:t>
            </a:r>
          </a:p>
        </p:txBody>
      </p:sp>
    </p:spTree>
    <p:extLst>
      <p:ext uri="{BB962C8B-B14F-4D97-AF65-F5344CB8AC3E}">
        <p14:creationId xmlns:p14="http://schemas.microsoft.com/office/powerpoint/2010/main" val="198403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E7470-F8DC-46B6-85A3-A1E18191528E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9487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/>
              <a:t>衛福部「四大兒童權利」</a:t>
            </a:r>
            <a:r>
              <a:rPr lang="en-US" altLang="zh-TW" sz="1200" dirty="0"/>
              <a:t>(</a:t>
            </a:r>
            <a:r>
              <a:rPr lang="en-US" altLang="zh-TW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https://crc.sfaa.gov.tw/crc_child/index.php?action=crc)</a:t>
            </a:r>
            <a:r>
              <a:rPr lang="zh-TW" altLang="en-US" sz="1200" dirty="0"/>
              <a:t>：</a:t>
            </a: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/>
              <a:t>原列為「參與權」、「教育權」、「發展權」、「受保護權」。</a:t>
            </a: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為了配合教材包故事案例說明</a:t>
            </a:r>
            <a:r>
              <a:rPr lang="zh-TW" altLang="en-US" sz="1200" dirty="0"/>
              <a:t>，將</a:t>
            </a:r>
            <a:r>
              <a:rPr lang="zh-TW" altLang="en-US" sz="1200" b="1" u="sng" dirty="0"/>
              <a:t>「參與權」</a:t>
            </a:r>
            <a:r>
              <a:rPr lang="zh-TW" altLang="en-US" sz="1200" b="1" u="none" dirty="0"/>
              <a:t>調整為</a:t>
            </a:r>
            <a:r>
              <a:rPr lang="zh-TW" altLang="en-US" sz="1200" b="1" u="sng" dirty="0"/>
              <a:t>「表意權」</a:t>
            </a:r>
            <a:r>
              <a:rPr lang="zh-TW" altLang="en-US" sz="1200" dirty="0"/>
              <a:t>，</a:t>
            </a:r>
            <a:r>
              <a:rPr lang="zh-TW" altLang="en-US" sz="1200" b="1" u="none" dirty="0"/>
              <a:t>增列</a:t>
            </a:r>
            <a:r>
              <a:rPr lang="zh-TW" altLang="en-US" sz="1200" b="1" u="sng" dirty="0"/>
              <a:t>「平等權」</a:t>
            </a:r>
            <a:r>
              <a:rPr lang="zh-TW" altLang="en-US" sz="1200" dirty="0"/>
              <a:t>，方便國小</a:t>
            </a:r>
            <a:r>
              <a:rPr lang="en-US" altLang="zh-TW" sz="1200" dirty="0"/>
              <a:t>1~2</a:t>
            </a:r>
            <a:r>
              <a:rPr lang="zh-TW" altLang="en-US" sz="1200" dirty="0"/>
              <a:t>年級學生理解</a:t>
            </a:r>
            <a:r>
              <a:rPr lang="zh-TW" altLang="en-US" sz="1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「錯誤找一找」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故事主角</a:t>
            </a:r>
            <a:r>
              <a:rPr lang="zh-TW" altLang="en-US" sz="1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失去的權利</a:t>
            </a:r>
            <a:r>
              <a:rPr lang="zh-TW" altLang="en-US" sz="1200" dirty="0"/>
              <a:t>內涵。</a:t>
            </a:r>
          </a:p>
        </p:txBody>
      </p:sp>
    </p:spTree>
    <p:extLst>
      <p:ext uri="{BB962C8B-B14F-4D97-AF65-F5344CB8AC3E}">
        <p14:creationId xmlns:p14="http://schemas.microsoft.com/office/powerpoint/2010/main" val="2774222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/>
              <a:t>衛福部「四大兒童權利」（</a:t>
            </a:r>
            <a:r>
              <a:rPr lang="en-US" altLang="zh-TW" sz="1200" dirty="0"/>
              <a:t>https://crc.sfaa.gov.tw/crc_child/index.php?action=crc</a:t>
            </a:r>
            <a:r>
              <a:rPr lang="zh-TW" altLang="en-US" sz="1200" dirty="0"/>
              <a:t>），分別為「參與權」、「教育權」、「發展權」、「受保護權」。</a:t>
            </a: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配合</a:t>
            </a:r>
            <a:r>
              <a:rPr lang="zh-TW" altLang="en-US" sz="1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「錯誤找一找」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引導故事中</a:t>
            </a:r>
            <a:r>
              <a:rPr lang="zh-TW" altLang="en-US" sz="1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失去的權利</a:t>
            </a:r>
            <a:r>
              <a:rPr lang="zh-TW" altLang="en-US" sz="1200" dirty="0"/>
              <a:t>，將重要權利</a:t>
            </a:r>
            <a:r>
              <a:rPr lang="zh-TW" altLang="en-US" sz="1200" b="1" u="sng" dirty="0"/>
              <a:t>「參與權」調整用字為「表意權」</a:t>
            </a:r>
            <a:r>
              <a:rPr lang="zh-TW" altLang="en-US" sz="1200" dirty="0"/>
              <a:t>，並</a:t>
            </a:r>
            <a:r>
              <a:rPr lang="zh-TW" altLang="en-US" sz="1200" b="1" u="sng" dirty="0"/>
              <a:t>增加「平等權」</a:t>
            </a:r>
            <a:r>
              <a:rPr lang="zh-TW" altLang="en-US" sz="1200" dirty="0"/>
              <a:t>，方便國小</a:t>
            </a:r>
            <a:r>
              <a:rPr lang="en-US" altLang="zh-TW" sz="1200" dirty="0"/>
              <a:t>1~2</a:t>
            </a:r>
            <a:r>
              <a:rPr lang="zh-TW" altLang="en-US" sz="1200" dirty="0"/>
              <a:t>年級學生理解</a:t>
            </a:r>
            <a:r>
              <a:rPr lang="zh-TW" altLang="en-US" sz="1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「錯誤找一找」</a:t>
            </a:r>
            <a:r>
              <a:rPr lang="zh-TW" altLang="en-US" sz="1200" dirty="0"/>
              <a:t>故事中的權利內涵。</a:t>
            </a:r>
          </a:p>
        </p:txBody>
      </p:sp>
    </p:spTree>
    <p:extLst>
      <p:ext uri="{BB962C8B-B14F-4D97-AF65-F5344CB8AC3E}">
        <p14:creationId xmlns:p14="http://schemas.microsoft.com/office/powerpoint/2010/main" val="3763158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學習目標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能知道霸凌會傷害兒童權利。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1100" kern="100" dirty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  <a:sym typeface="Arial"/>
              </a:rPr>
              <a:t>參考資料：兒福聯盟</a:t>
            </a:r>
            <a:r>
              <a:rPr lang="en-US" altLang="zh-TW" sz="1100" kern="100" dirty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  <a:sym typeface="Arial"/>
              </a:rPr>
              <a:t>2011</a:t>
            </a:r>
            <a:r>
              <a:rPr lang="zh-TW" altLang="en-US" sz="1100" kern="100" dirty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  <a:sym typeface="Arial"/>
              </a:rPr>
              <a:t>年台灣校園霸凌現象調查報告</a:t>
            </a:r>
            <a:r>
              <a:rPr lang="en-US" altLang="zh-TW" sz="1100" kern="100" dirty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 panose="02020603050405020304" pitchFamily="18" charset="0"/>
                <a:sym typeface="Arial"/>
              </a:rPr>
              <a:t>https://reurl.cc/mL4meG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兒福聯盟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【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霸凌知識站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】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校園「霸凌」影響深遠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https://www.children.org.tw/research/detail/88/126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●"/>
              <a:tabLst/>
              <a:defRPr/>
            </a:pPr>
            <a:r>
              <a:rPr lang="zh-TW" altLang="en-US" sz="16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霸凌會對兒童造成什麼傷害呢？</a:t>
            </a:r>
            <a:endParaRPr lang="en-US" altLang="zh-TW" sz="1600" b="1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zh-TW" altLang="en-US" dirty="0"/>
              <a:t>     參考答案：</a:t>
            </a:r>
            <a:r>
              <a:rPr lang="zh-TW" altLang="en-US" sz="11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霸凌對身心造成的傷害</a:t>
            </a:r>
            <a:r>
              <a:rPr lang="en-US" altLang="zh-TW" sz="11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—</a:t>
            </a:r>
            <a:r>
              <a:rPr lang="zh-TW" altLang="en-US" sz="11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如：害怕、擔心、不說話、沒有朋友、自我傷害、憂鬱、生病、不敢到學校</a:t>
            </a:r>
            <a:r>
              <a:rPr lang="en-US" altLang="zh-TW" sz="11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…………</a:t>
            </a:r>
            <a:endParaRPr lang="zh-TW" altLang="en-US" sz="1100" b="1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9109-DA36-E04D-80BE-C3755C7256C1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7008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學習目標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能知道霸凌會傷害兒童權利。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發展活動三：兩兩討論</a:t>
            </a:r>
            <a:r>
              <a:rPr lang="zh-TW" altLang="en-US" sz="11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「錯誤找</a:t>
            </a:r>
            <a:r>
              <a:rPr lang="zh-TW" altLang="en-US" sz="1100" b="1" dirty="0"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11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找」小故事中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【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受到傷害的權利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】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(10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分鐘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)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en-US" altLang="zh-TW" sz="11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快問快答</a:t>
            </a: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—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失去的權利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：</a:t>
            </a:r>
            <a:endParaRPr lang="en-US" altLang="zh-TW" sz="11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回答故事中，兒童遭受霸凌事件時，被傷害的權利。</a:t>
            </a:r>
            <a:endParaRPr lang="en-US" altLang="zh-TW" sz="1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ea"/>
              <a:buNone/>
              <a:tabLst/>
              <a:defRPr/>
            </a:pP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</a:pP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進行方法：</a:t>
            </a: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+mj-lt"/>
              <a:buNone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用圖片顯示</a:t>
            </a:r>
            <a:r>
              <a:rPr lang="zh-TW" altLang="en-US" sz="11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「錯誤找一找」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故事主角的遭遇，複習舊經驗。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+mj-lt"/>
              <a:buNone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揭示已解釋過的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種權利：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b="1" u="none" dirty="0"/>
              <a:t>「參與權」、</a:t>
            </a:r>
            <a:r>
              <a:rPr lang="en-US" altLang="zh-TW" sz="1100" b="1" u="none" dirty="0"/>
              <a:t>2.</a:t>
            </a:r>
            <a:r>
              <a:rPr lang="zh-TW" altLang="en-US" sz="1100" b="1" u="none" dirty="0"/>
              <a:t>「平等權」</a:t>
            </a:r>
            <a:r>
              <a:rPr lang="zh-TW" altLang="en-US" sz="1100" dirty="0"/>
              <a:t>、</a:t>
            </a:r>
            <a:r>
              <a:rPr lang="en-US" altLang="zh-TW" sz="1100" dirty="0"/>
              <a:t>3.</a:t>
            </a:r>
            <a:r>
              <a:rPr lang="zh-TW" altLang="en-US" sz="1100" b="1" i="0" u="none" strike="noStrike" cap="none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「發展權」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請同學兩兩討論後，依照圖示的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兒童權利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編號，用手比出被霸凌時，會受到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傷害的權利。</a:t>
            </a:r>
            <a:endParaRPr lang="en-US" altLang="zh-TW" sz="1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認為不只一個的話，可以兩人合作，用四隻手同時比出不同的數字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學生如果有其他意見，可以自由舉手發表。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(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盡量讓每個同學在課堂上都至少公開發表過一次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※</a:t>
            </a:r>
            <a:r>
              <a:rPr lang="zh-TW" altLang="en-US" sz="11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備註：如因疫情或時間考量，亦可改為全班討論，個別舉手作答。</a:t>
            </a:r>
            <a:endParaRPr lang="en-US" altLang="zh-TW" sz="11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9109-DA36-E04D-80BE-C3755C7256C1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38266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8c782f6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8c782f63_0_338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實質內涵：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zh-TW" altLang="en-US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sz="11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E2 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關心周遭不公平的事件，並提出改善的想法。</a:t>
            </a: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學習目標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能知道霸凌會傷害兒童權利。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indent="0">
              <a:buNone/>
            </a:pPr>
            <a:endParaRPr lang="en-US" altLang="zh-TW" dirty="0"/>
          </a:p>
          <a:p>
            <a:pPr marL="158750" indent="0">
              <a:buNone/>
            </a:pPr>
            <a:r>
              <a:rPr lang="zh-TW" altLang="en-US" dirty="0"/>
              <a:t>兩兩討論時間：每個故事</a:t>
            </a:r>
            <a:r>
              <a:rPr lang="en-US" altLang="zh-TW" dirty="0"/>
              <a:t>1</a:t>
            </a:r>
            <a:r>
              <a:rPr lang="zh-TW" altLang="en-US" dirty="0"/>
              <a:t>分鐘。</a:t>
            </a:r>
            <a:endParaRPr lang="en-US" altLang="zh-TW" dirty="0"/>
          </a:p>
          <a:p>
            <a:pPr marL="158750" indent="0">
              <a:buNone/>
            </a:pPr>
            <a:r>
              <a:rPr lang="zh-TW" altLang="en-US" dirty="0"/>
              <a:t>發表方式：每個人</a:t>
            </a:r>
            <a:r>
              <a:rPr lang="zh-TW" altLang="en-US" sz="1100" b="1" dirty="0">
                <a:solidFill>
                  <a:srgbClr val="4D4D4D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舉手用比出討論的結果</a:t>
            </a:r>
            <a:r>
              <a:rPr lang="zh-TW" altLang="en-US" dirty="0"/>
              <a:t>。</a:t>
            </a:r>
            <a:r>
              <a:rPr lang="en-US" altLang="zh-TW" dirty="0"/>
              <a:t>(</a:t>
            </a:r>
            <a:r>
              <a:rPr lang="zh-TW" altLang="en-US" dirty="0"/>
              <a:t>答案如果超過</a:t>
            </a:r>
            <a:r>
              <a:rPr lang="en-US" altLang="zh-TW" dirty="0"/>
              <a:t>2</a:t>
            </a:r>
            <a:r>
              <a:rPr lang="zh-TW" altLang="en-US" dirty="0"/>
              <a:t>個，可以合作四隻手一起舉。</a:t>
            </a:r>
            <a:r>
              <a:rPr lang="en-US" altLang="zh-TW" dirty="0"/>
              <a:t>)</a:t>
            </a:r>
          </a:p>
          <a:p>
            <a:pPr marL="158750" indent="0">
              <a:buNone/>
            </a:pPr>
            <a:r>
              <a:rPr lang="zh-TW" altLang="en-US" dirty="0"/>
              <a:t>進行方式：</a:t>
            </a:r>
            <a:endParaRPr lang="en-US" altLang="zh-TW" dirty="0"/>
          </a:p>
          <a:p>
            <a:pPr marL="158750" indent="0">
              <a:buNone/>
            </a:pPr>
            <a:r>
              <a:rPr lang="en-US" altLang="zh-TW" sz="1100" dirty="0"/>
              <a:t>1.</a:t>
            </a:r>
            <a:r>
              <a:rPr lang="zh-TW" altLang="en-US" dirty="0"/>
              <a:t>兩兩</a:t>
            </a:r>
            <a:r>
              <a:rPr lang="zh-TW" altLang="en-US" sz="1100" dirty="0"/>
              <a:t>討論</a:t>
            </a:r>
            <a:r>
              <a:rPr lang="en-US" altLang="zh-TW" sz="1100" dirty="0"/>
              <a:t>(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找旁邊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位同學一起討論</a:t>
            </a:r>
            <a:r>
              <a:rPr lang="en-US" altLang="zh-TW" sz="1100" dirty="0"/>
              <a:t>)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 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。</a:t>
            </a:r>
            <a:endParaRPr lang="en-US" altLang="zh-TW" sz="11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sym typeface="Wingdings" panose="05000000000000000000" pitchFamily="2" charset="2"/>
            </a:endParaRPr>
          </a:p>
          <a:p>
            <a:pPr marL="158750" indent="0">
              <a:buNone/>
            </a:pPr>
            <a:r>
              <a:rPr lang="en-US" altLang="zh-TW" sz="1100" dirty="0"/>
              <a:t>2.</a:t>
            </a:r>
            <a:r>
              <a:rPr lang="zh-TW" altLang="en-US" sz="1100" dirty="0"/>
              <a:t>看故事圖片</a:t>
            </a:r>
            <a:r>
              <a:rPr lang="en-US" altLang="zh-TW" sz="1100" dirty="0"/>
              <a:t>+</a:t>
            </a:r>
            <a:r>
              <a:rPr lang="zh-TW" altLang="en-US" sz="1100" dirty="0"/>
              <a:t>題目，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倒數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321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，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3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秒內回答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用手比出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被霸凌傷害的兒童權利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。</a:t>
            </a:r>
            <a:endParaRPr lang="en-US" altLang="zh-TW" sz="1100" dirty="0"/>
          </a:p>
          <a:p>
            <a:pPr marL="158750" indent="0">
              <a:buNone/>
            </a:pPr>
            <a:r>
              <a:rPr lang="en-US" altLang="zh-TW" sz="1100" dirty="0"/>
              <a:t>3.</a:t>
            </a:r>
            <a:r>
              <a:rPr lang="zh-TW" altLang="en-US" dirty="0"/>
              <a:t>兩兩</a:t>
            </a:r>
            <a:r>
              <a:rPr lang="zh-TW" altLang="en-US" sz="1100" dirty="0"/>
              <a:t>討論後，比出被侵害需要被保護的權利。</a:t>
            </a:r>
            <a:endParaRPr lang="en-US" altLang="zh-TW" sz="1100" dirty="0"/>
          </a:p>
          <a:p>
            <a:pPr marL="158750" indent="0">
              <a:buNone/>
            </a:pPr>
            <a:r>
              <a:rPr lang="en-US" altLang="zh-TW" sz="1100" dirty="0"/>
              <a:t>4.</a:t>
            </a:r>
            <a:r>
              <a:rPr lang="zh-TW" altLang="en-US" sz="1100" dirty="0"/>
              <a:t>觀察全班答案，如有不同的想法，可指定學生發表個人意見。</a:t>
            </a:r>
            <a:endParaRPr lang="en-US" altLang="zh-TW" sz="1100" dirty="0"/>
          </a:p>
          <a:p>
            <a:pPr marL="158750" indent="0">
              <a:buNone/>
            </a:pPr>
            <a:r>
              <a:rPr lang="en-US" altLang="zh-TW" sz="1100" dirty="0"/>
              <a:t>5.</a:t>
            </a:r>
            <a:r>
              <a:rPr lang="zh-TW" altLang="en-US" sz="1100" dirty="0"/>
              <a:t>說得出理由即可。</a:t>
            </a:r>
          </a:p>
          <a:p>
            <a:pPr marL="158750" indent="0">
              <a:buNone/>
            </a:pPr>
            <a:endParaRPr lang="en-US" altLang="zh-TW" dirty="0"/>
          </a:p>
          <a:p>
            <a:pPr marL="158750" indent="0">
              <a:buNone/>
            </a:pPr>
            <a:r>
              <a:rPr lang="en-US" altLang="zh-TW" dirty="0"/>
              <a:t>※</a:t>
            </a:r>
            <a:r>
              <a:rPr lang="zh-TW" altLang="en-US" dirty="0"/>
              <a:t>備註：</a:t>
            </a:r>
            <a:r>
              <a:rPr lang="zh-TW" altLang="en-US" sz="1100" dirty="0"/>
              <a:t>教師可根據班級狀況和教學時間，調整兩兩討論的進行和發表方式。</a:t>
            </a:r>
            <a:endParaRPr lang="en-US" altLang="zh-TW" sz="1100" dirty="0"/>
          </a:p>
          <a:p>
            <a:pPr marL="158750" indent="0">
              <a:buNone/>
            </a:pPr>
            <a:r>
              <a:rPr lang="zh-TW" altLang="en-US" sz="1100" dirty="0"/>
              <a:t>如因防疫考量，或是時間、空間受限，也可改用全班共同討論、學生個別舉手回答。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06899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快問快答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倒數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321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，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5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秒內回答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)</a:t>
            </a: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—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用手比出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被霸凌傷害的兒童權利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。</a:t>
            </a:r>
            <a:endParaRPr lang="en-US" altLang="zh-TW" sz="11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sym typeface="Wingdings" panose="05000000000000000000" pitchFamily="2" charset="2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回答遭受霸凌事件，被傷害的兒童權利，每則故事約</a:t>
            </a:r>
            <a:r>
              <a:rPr lang="en-US" altLang="zh-TW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分鐘。</a:t>
            </a:r>
            <a:endParaRPr lang="en-US" altLang="zh-TW" sz="1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ea"/>
              <a:buNone/>
              <a:tabLst/>
              <a:defRPr/>
            </a:pP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</a:pP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進行方法：</a:t>
            </a: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+mj-lt"/>
              <a:buNone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用圖片顯示「錯誤找一找」故事主角的遭遇。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+mj-lt"/>
              <a:buNone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揭示已解釋過的三種權利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—1.</a:t>
            </a:r>
            <a:r>
              <a:rPr lang="zh-TW" altLang="en-US" sz="1100" b="1" u="none" dirty="0"/>
              <a:t>「參與權」、</a:t>
            </a:r>
            <a:r>
              <a:rPr lang="en-US" altLang="zh-TW" sz="1100" b="1" u="none" dirty="0"/>
              <a:t>2.</a:t>
            </a:r>
            <a:r>
              <a:rPr lang="zh-TW" altLang="en-US" sz="1100" b="1" u="none" dirty="0"/>
              <a:t>「平等權」</a:t>
            </a:r>
            <a:r>
              <a:rPr lang="zh-TW" altLang="en-US" sz="1100" dirty="0"/>
              <a:t>、</a:t>
            </a:r>
            <a:r>
              <a:rPr lang="en-US" altLang="zh-TW" sz="1100" dirty="0"/>
              <a:t>3.</a:t>
            </a:r>
            <a:r>
              <a:rPr lang="zh-TW" altLang="en-US" sz="1100" b="1" i="0" u="none" strike="noStrike" cap="none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「發展權」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請全班同學依照圖示的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兒童權利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編號，用手比出被霸凌時，會受到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傷害的權利。</a:t>
            </a:r>
            <a:endParaRPr lang="en-US" altLang="zh-TW" sz="1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11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答案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只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個，答出其中之一就算對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，可以用雙手同時比出不同數字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參考答案：</a:t>
            </a:r>
            <a:endParaRPr lang="en-US" altLang="zh-TW" sz="1100" b="0" dirty="0">
              <a:solidFill>
                <a:srgbClr val="0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100" b="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 </a:t>
            </a:r>
            <a:r>
              <a:rPr lang="zh-TW" altLang="en-US" sz="11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傷害了</a:t>
            </a:r>
            <a:r>
              <a:rPr lang="zh-TW" altLang="en-US" sz="1100" b="1" u="sng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大雄</a:t>
            </a:r>
            <a:r>
              <a:rPr lang="zh-TW" altLang="en-US" sz="11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的：</a:t>
            </a:r>
            <a:r>
              <a:rPr lang="en-US" altLang="zh-TW" sz="2000" dirty="0">
                <a:solidFill>
                  <a:srgbClr val="C00000"/>
                </a:solidFill>
              </a:rPr>
              <a:t>1.</a:t>
            </a:r>
            <a:r>
              <a:rPr lang="zh-TW" altLang="en-US" sz="14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表意權、</a:t>
            </a:r>
            <a:r>
              <a:rPr lang="en-US" altLang="zh-TW" sz="2000" dirty="0">
                <a:solidFill>
                  <a:srgbClr val="C00000"/>
                </a:solidFill>
              </a:rPr>
              <a:t>2.</a:t>
            </a:r>
            <a:r>
              <a:rPr lang="zh-TW" altLang="en-US" sz="14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平等權</a:t>
            </a:r>
            <a:endParaRPr lang="en-US" altLang="zh-TW" sz="14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zh-TW" altLang="en-US" sz="2400" dirty="0">
              <a:solidFill>
                <a:srgbClr val="C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5.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其他：如果還有時間，可以讓學生自由舉手發表補充意見，盡量讓每個學生都有機會發表。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9109-DA36-E04D-80BE-C3755C7256C1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91532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快問快答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倒數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321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，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5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秒內回答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)</a:t>
            </a: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—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用手比出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被霸凌傷害的兒童權利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。</a:t>
            </a:r>
            <a:endParaRPr lang="en-US" altLang="zh-TW" sz="11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sym typeface="Wingdings" panose="05000000000000000000" pitchFamily="2" charset="2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回答遭受霸凌事件，被傷害的兒童權利，每則故事約</a:t>
            </a:r>
            <a:r>
              <a:rPr lang="en-US" altLang="zh-TW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分鐘。</a:t>
            </a:r>
            <a:endParaRPr lang="en-US" altLang="zh-TW" sz="1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ea"/>
              <a:buNone/>
              <a:tabLst/>
              <a:defRPr/>
            </a:pP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</a:pP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進行方法：</a:t>
            </a: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+mj-lt"/>
              <a:buNone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用圖片顯示「錯誤找一找」故事主角的遭遇。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+mj-lt"/>
              <a:buNone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揭示已解釋過的三種權利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—1.</a:t>
            </a:r>
            <a:r>
              <a:rPr lang="zh-TW" altLang="en-US" sz="1100" b="1" u="none" dirty="0"/>
              <a:t>「參與權」、</a:t>
            </a:r>
            <a:r>
              <a:rPr lang="en-US" altLang="zh-TW" sz="1100" b="1" u="none" dirty="0"/>
              <a:t>2.</a:t>
            </a:r>
            <a:r>
              <a:rPr lang="zh-TW" altLang="en-US" sz="1100" b="1" u="none" dirty="0"/>
              <a:t>「平等權」</a:t>
            </a:r>
            <a:r>
              <a:rPr lang="zh-TW" altLang="en-US" sz="1100" dirty="0"/>
              <a:t>、</a:t>
            </a:r>
            <a:r>
              <a:rPr lang="en-US" altLang="zh-TW" sz="1100" dirty="0"/>
              <a:t>3.</a:t>
            </a:r>
            <a:r>
              <a:rPr lang="zh-TW" altLang="en-US" sz="1100" b="1" i="0" u="none" strike="noStrike" cap="none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「發展權」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請全班同學依照圖示的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兒童權利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編號，用手比出被霸凌時，會受到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傷害的權利。 </a:t>
            </a:r>
            <a:endParaRPr lang="en-US" altLang="zh-TW" sz="1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11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答案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只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個，答出其中之一就算對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，可以用雙手同時比出不同數字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參考答案：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0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 傷害了</a:t>
            </a:r>
            <a:r>
              <a:rPr lang="zh-TW" altLang="en-US" sz="1000" b="1" u="sng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阿志</a:t>
            </a:r>
            <a:r>
              <a:rPr lang="zh-TW" altLang="en-US" sz="10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的：</a:t>
            </a:r>
            <a:r>
              <a:rPr lang="en-US" altLang="zh-TW" sz="1600" dirty="0">
                <a:solidFill>
                  <a:srgbClr val="C00000"/>
                </a:solidFill>
              </a:rPr>
              <a:t>1.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表意權、</a:t>
            </a:r>
            <a:r>
              <a:rPr lang="en-US" altLang="zh-TW" sz="1600" dirty="0">
                <a:solidFill>
                  <a:srgbClr val="C00000"/>
                </a:solidFill>
              </a:rPr>
              <a:t>2.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平等權、</a:t>
            </a:r>
            <a:r>
              <a:rPr lang="en-US" altLang="zh-TW" sz="1600" dirty="0">
                <a:solidFill>
                  <a:srgbClr val="C00000"/>
                </a:solidFill>
              </a:rPr>
              <a:t>3.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發展權</a:t>
            </a:r>
            <a:endParaRPr lang="en-US" altLang="zh-TW" sz="11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zh-TW" altLang="en-US" sz="11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5.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其他：如果還有時間，可以讓學生自由舉手發表補充意見，盡量讓每個學生都有機會發表。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9109-DA36-E04D-80BE-C3755C7256C1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97080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快問快答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倒數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321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，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5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秒內回答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)</a:t>
            </a: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—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用手比出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被霸凌傷害的兒童權利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Wingdings" panose="05000000000000000000" pitchFamily="2" charset="2"/>
              </a:rPr>
              <a:t>。</a:t>
            </a:r>
            <a:endParaRPr lang="en-US" altLang="zh-TW" sz="11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sym typeface="Wingdings" panose="05000000000000000000" pitchFamily="2" charset="2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回答遭受霸凌事件，被傷害的兒童權利，每則故事約</a:t>
            </a:r>
            <a:r>
              <a:rPr lang="en-US" altLang="zh-TW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分鐘。</a:t>
            </a:r>
            <a:endParaRPr lang="en-US" altLang="zh-TW" sz="1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ea"/>
              <a:buNone/>
              <a:tabLst/>
              <a:defRPr/>
            </a:pP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</a:pP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進行方法：</a:t>
            </a: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+mj-lt"/>
              <a:buNone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用圖片顯示「錯誤找一找」故事主角的遭遇。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+mj-lt"/>
              <a:buNone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揭示已解釋過的三種權利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—1.</a:t>
            </a:r>
            <a:r>
              <a:rPr lang="zh-TW" altLang="en-US" sz="1100" b="1" u="none" dirty="0"/>
              <a:t>「參與權」、</a:t>
            </a:r>
            <a:r>
              <a:rPr lang="en-US" altLang="zh-TW" sz="1100" b="1" u="none" dirty="0"/>
              <a:t>2.</a:t>
            </a:r>
            <a:r>
              <a:rPr lang="zh-TW" altLang="en-US" sz="1100" b="1" u="none" dirty="0"/>
              <a:t>「平等權」</a:t>
            </a:r>
            <a:r>
              <a:rPr lang="zh-TW" altLang="en-US" sz="1100" dirty="0"/>
              <a:t>、</a:t>
            </a:r>
            <a:r>
              <a:rPr lang="en-US" altLang="zh-TW" sz="1100" dirty="0"/>
              <a:t>3.</a:t>
            </a:r>
            <a:r>
              <a:rPr lang="zh-TW" altLang="en-US" sz="1100" b="1" i="0" u="none" strike="noStrike" cap="none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「發展權」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請全班同學依照圖示的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兒童權利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編號，用手比出被霸凌時，會受到</a:t>
            </a:r>
            <a:r>
              <a:rPr lang="zh-TW" altLang="en-US" sz="1100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傷害的權利。 </a:t>
            </a:r>
            <a:endParaRPr lang="en-US" altLang="zh-TW" sz="11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11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答案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只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個，答出其中之一就算對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，可以用雙手同時比出不同數字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參考答案：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1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 </a:t>
            </a:r>
            <a:r>
              <a:rPr lang="zh-TW" altLang="en-US" sz="10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傷害了</a:t>
            </a:r>
            <a:r>
              <a:rPr lang="zh-TW" altLang="en-US" sz="1000" b="1" u="sng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小明</a:t>
            </a:r>
            <a:r>
              <a:rPr lang="zh-TW" altLang="en-US" sz="10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的：</a:t>
            </a:r>
            <a:r>
              <a:rPr lang="en-US" altLang="zh-TW" sz="1600" dirty="0">
                <a:solidFill>
                  <a:srgbClr val="C00000"/>
                </a:solidFill>
              </a:rPr>
              <a:t>1.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表意權、</a:t>
            </a:r>
            <a:r>
              <a:rPr lang="en-US" altLang="zh-TW" sz="1600" dirty="0">
                <a:solidFill>
                  <a:srgbClr val="C00000"/>
                </a:solidFill>
              </a:rPr>
              <a:t>2.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平等權、</a:t>
            </a:r>
            <a:r>
              <a:rPr lang="en-US" altLang="zh-TW" sz="1600" dirty="0">
                <a:solidFill>
                  <a:srgbClr val="C00000"/>
                </a:solidFill>
              </a:rPr>
              <a:t>3.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發展權</a:t>
            </a:r>
            <a:endParaRPr lang="en-US" altLang="zh-TW" sz="11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zh-TW" altLang="en-US" sz="11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5.</a:t>
            </a: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其他：如果還有時間，可以讓學生自由舉手發表補充意見，盡量讓每個學生都有機會在全班公開發表。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9109-DA36-E04D-80BE-C3755C7256C1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0681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8c782f6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8c782f63_0_338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學習目標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能知道霸凌會傷害兒童權利。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/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/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教師小結：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霸凌傷害了兒童都應該享有的權利：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表意權、平等權、發展權</a:t>
            </a: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9347076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總結活動：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【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反霸凌的保障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】--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我可以做到的事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(5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分鐘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)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indent="0">
              <a:buNone/>
            </a:pPr>
            <a:endParaRPr lang="en-US" altLang="zh-TW" sz="11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反霸凌的保障：</a:t>
            </a:r>
            <a:r>
              <a:rPr lang="zh-TW" altLang="en-US" dirty="0"/>
              <a:t>引導學生理解</a:t>
            </a:r>
            <a:r>
              <a:rPr lang="en-US" altLang="zh-TW" dirty="0"/>
              <a:t>【</a:t>
            </a:r>
            <a:r>
              <a:rPr lang="zh-TW" altLang="en-US" dirty="0"/>
              <a:t>反霸凌</a:t>
            </a:r>
            <a:r>
              <a:rPr lang="zh-TW" altLang="en-US" sz="11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Arvo"/>
                <a:sym typeface="Arvo"/>
              </a:rPr>
              <a:t>可以</a:t>
            </a:r>
            <a:r>
              <a:rPr lang="zh-TW" altLang="en-US" sz="11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保護兒童權利</a:t>
            </a:r>
            <a:r>
              <a:rPr lang="en-US" altLang="zh-TW" sz="11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】</a:t>
            </a:r>
            <a:r>
              <a:rPr lang="zh-TW" altLang="en-US" sz="11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，讓大家都可以健康成</a:t>
            </a:r>
            <a:r>
              <a:rPr lang="zh-TW" altLang="en-US" sz="1100" dirty="0">
                <a:solidFill>
                  <a:srgbClr val="00000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長</a:t>
            </a:r>
            <a:r>
              <a:rPr lang="zh-TW" altLang="en-US" sz="11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、快樂學習。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50597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>
            <a:extLst>
              <a:ext uri="{FF2B5EF4-FFF2-40B4-BE49-F238E27FC236}">
                <a16:creationId xmlns:a16="http://schemas.microsoft.com/office/drawing/2014/main" id="{5487F892-C90B-4391-BDA0-4AE46CC539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750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備忘稿版面配置區 2">
            <a:extLst>
              <a:ext uri="{FF2B5EF4-FFF2-40B4-BE49-F238E27FC236}">
                <a16:creationId xmlns:a16="http://schemas.microsoft.com/office/drawing/2014/main" id="{D56A06B2-6114-4D2F-BF18-14EB3D346A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全班統問統答，引導學生說出：「自己和每個人都有責任！」</a:t>
            </a: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indent="0" eaLnBrk="1" hangingPunct="1">
              <a:spcBef>
                <a:spcPct val="0"/>
              </a:spcBef>
              <a:buNone/>
            </a:pPr>
            <a:endParaRPr lang="en-US" altLang="zh-TW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indent="0" eaLnBrk="1" hangingPunct="1">
              <a:spcBef>
                <a:spcPct val="0"/>
              </a:spcBef>
              <a:buNone/>
            </a:pPr>
            <a:r>
              <a:rPr lang="zh-TW" altLang="en-US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參考答案：每個人、自己、所有人、大家、大人</a:t>
            </a:r>
            <a:r>
              <a:rPr lang="en-US" altLang="zh-TW" sz="11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……</a:t>
            </a:r>
            <a:endParaRPr lang="zh-TW" altLang="en-US" dirty="0"/>
          </a:p>
        </p:txBody>
      </p:sp>
      <p:sp>
        <p:nvSpPr>
          <p:cNvPr id="28676" name="投影片編號版面配置區 3">
            <a:extLst>
              <a:ext uri="{FF2B5EF4-FFF2-40B4-BE49-F238E27FC236}">
                <a16:creationId xmlns:a16="http://schemas.microsoft.com/office/drawing/2014/main" id="{7F72C2A8-9475-46D8-AE06-A058DA005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2FB35AC4-320E-4608-ABB7-750697562189}" type="slidenum">
              <a:rPr lang="zh-TW" altLang="en-US" sz="1200"/>
              <a:pPr eaLnBrk="1" hangingPunct="1"/>
              <a:t>26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8750283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學習目標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能為自己或他人發聲。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zh-TW" altLang="en-US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ClrTx/>
              <a:buNone/>
            </a:pP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教師提醒學生：如果你是其他看到或知道的人，可以做的事情：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600"/>
              </a:spcBef>
              <a:buNone/>
            </a:pP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陪伴</a:t>
            </a:r>
            <a:r>
              <a:rPr lang="zh-TW" altLang="en-US" sz="110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：</a:t>
            </a:r>
            <a:r>
              <a:rPr lang="zh-TW" altLang="en-US" sz="1100" dirty="0">
                <a:solidFill>
                  <a:srgbClr val="34343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當被霸凌者的朋友， 讓他不再孤單。</a:t>
            </a:r>
            <a:endParaRPr lang="zh-TW" altLang="en-US" sz="11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ClrTx/>
              <a:buNone/>
            </a:pP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阻止：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阻止霸凌的行</a:t>
            </a:r>
            <a:r>
              <a:rPr lang="zh-TW" altLang="en-US" sz="11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ClrTx/>
              <a:buNone/>
            </a:pP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求救：</a:t>
            </a:r>
            <a:r>
              <a:rPr lang="zh-TW" altLang="en-US" sz="1100" dirty="0">
                <a:solidFill>
                  <a:srgbClr val="34343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尋求更多人的幫助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100" dirty="0"/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zh-TW" altLang="en-US" dirty="0"/>
              <a:t>備註：反霸凌行動的提醒，教師可視課堂剩餘時間長短，簡單擇要說明。</a:t>
            </a:r>
            <a:endParaRPr lang="en-US" altLang="zh-TW" dirty="0"/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zh-TW" altLang="en-US" dirty="0"/>
              <a:t>如在課程中已多次解說，此頁可簡單帶過或略過即可。</a:t>
            </a:r>
            <a:endParaRPr lang="en-US" altLang="zh-TW" sz="1100" b="0" i="0" u="none" strike="noStrike" cap="none" dirty="0">
              <a:solidFill>
                <a:schemeClr val="dk1"/>
              </a:solidFill>
              <a:latin typeface="Calibri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100" b="0" i="0" u="none" strike="noStrike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備註：老師可以特別提醒學生下面這一段話</a:t>
            </a:r>
            <a:r>
              <a:rPr lang="en-US" altLang="zh-TW" sz="1100" b="0" i="0" u="none" strike="noStrike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100" b="0" i="0" u="none" strike="noStrike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【</a:t>
            </a:r>
            <a:r>
              <a:rPr lang="zh-TW" altLang="en-US" sz="1100" b="0" i="0" u="none" strike="noStrike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你可能覺得事不關己，但</a:t>
            </a:r>
            <a:r>
              <a:rPr lang="zh-TW" altLang="en-US" sz="1100" b="1" i="0" u="none" strike="noStrike" cap="none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沉默就是默許霸凌</a:t>
            </a:r>
            <a:r>
              <a:rPr lang="zh-TW" altLang="en-US" sz="1100" b="0" i="0" u="none" strike="noStrike" cap="none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。</a:t>
            </a:r>
            <a:endParaRPr lang="en-US" altLang="zh-TW" sz="1100" b="0" i="0" u="none" strike="noStrike" cap="none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100" b="0" i="0" u="none" strike="noStrike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你可能覺得很害怕，沒關係，大家都會害怕。</a:t>
            </a:r>
            <a:endParaRPr lang="en-US" altLang="zh-TW" sz="1100" b="0" i="0" u="none" strike="noStrike" cap="none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100" b="0" i="0" u="none" strike="noStrike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如果你願意鼓起勇氣，</a:t>
            </a:r>
            <a:r>
              <a:rPr lang="zh-TW" altLang="en-US" sz="1100" b="1" i="0" u="none" strike="noStrike" cap="none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伸出援手</a:t>
            </a:r>
            <a:r>
              <a:rPr lang="zh-TW" altLang="en-US" sz="1100" b="0" i="0" u="none" strike="noStrike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，你就會讓事情</a:t>
            </a:r>
            <a:r>
              <a:rPr lang="zh-TW" altLang="en-US" sz="1100" b="1" i="0" u="none" strike="noStrike" cap="none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很不一樣</a:t>
            </a:r>
            <a:r>
              <a:rPr lang="zh-TW" altLang="en-US" sz="1100" b="0" i="0" u="none" strike="noStrike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！</a:t>
            </a:r>
            <a:r>
              <a:rPr lang="en-US" altLang="zh-TW" sz="1100" b="0" i="0" u="none" strike="noStrike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39167884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3000"/>
              </a:lnSpc>
              <a:spcAft>
                <a:spcPts val="600"/>
              </a:spcAft>
              <a:buNone/>
            </a:pP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配合反霸凌行動學習單引導，教師提醒學生：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spcAft>
                <a:spcPts val="600"/>
              </a:spcAft>
              <a:buNone/>
            </a:pP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如果是自己被欺負了，我可以：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呼叫：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大聲說</a:t>
            </a:r>
            <a:r>
              <a:rPr lang="zh-TW" altLang="en-US" sz="11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要欺負我！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spcAft>
                <a:spcPts val="600"/>
              </a:spcAft>
              <a:buNone/>
            </a:pP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阻止：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阻止對方並離開。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spcAft>
                <a:spcPts val="600"/>
              </a:spcAft>
              <a:buNone/>
            </a:pP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求救：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尋求師</a:t>
            </a:r>
            <a:r>
              <a:rPr lang="zh-TW" altLang="en-US" sz="11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長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或其他人幫忙。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endParaRPr lang="en-US" altLang="zh-TW" sz="11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zh-TW" altLang="en-US" dirty="0"/>
              <a:t>備註：反霸凌行動的提醒，教師可視課堂剩餘時間長短，簡單擇要說明。</a:t>
            </a:r>
            <a:endParaRPr lang="en-US" altLang="zh-TW" dirty="0"/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zh-TW" altLang="en-US" dirty="0"/>
              <a:t>如在課程中已多次解說，此頁可簡單帶過或略過即可。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971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學習目標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能為自己或他人發聲。</a:t>
            </a:r>
          </a:p>
          <a:p>
            <a:pPr marL="0" indent="0">
              <a:lnSpc>
                <a:spcPct val="113000"/>
              </a:lnSpc>
              <a:spcAft>
                <a:spcPts val="600"/>
              </a:spcAft>
              <a:buNone/>
            </a:pP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spcAft>
                <a:spcPts val="600"/>
              </a:spcAft>
              <a:buNone/>
            </a:pP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配合反霸凌行動學習單引導，教師提醒學生：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如果</a:t>
            </a:r>
            <a:r>
              <a:rPr lang="zh-TW" altLang="en-US" sz="11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敢直接說出來，我可以：</a:t>
            </a:r>
            <a:endParaRPr lang="en-US" altLang="zh-TW" sz="11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en-US" altLang="zh-TW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打</a:t>
            </a:r>
            <a:r>
              <a:rPr lang="en-US" altLang="zh-TW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24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小時反霸凌專線</a:t>
            </a:r>
            <a:r>
              <a:rPr lang="zh-TW" altLang="en-US" sz="1100" b="1" dirty="0">
                <a:solidFill>
                  <a:srgbClr val="C00000"/>
                </a:solidFill>
                <a:latin typeface="Arial" panose="020B0604020202020204" pitchFamily="34" charset="0"/>
                <a:ea typeface="文鼎標楷注音" panose="020B0602010101010101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100" b="1" dirty="0">
                <a:solidFill>
                  <a:srgbClr val="C00000"/>
                </a:solidFill>
                <a:latin typeface="Arial" panose="020B0604020202020204" pitchFamily="34" charset="0"/>
                <a:ea typeface="文鼎標楷注音" panose="020B0602010101010101" pitchFamily="34" charset="-120"/>
                <a:cs typeface="Arial" panose="020B0604020202020204" pitchFamily="34" charset="0"/>
              </a:rPr>
              <a:t>0800-200-885 </a:t>
            </a: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en-US" altLang="zh-TW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寫信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到學校</a:t>
            </a:r>
            <a:r>
              <a:rPr lang="zh-TW" altLang="en-US" sz="11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投訴信箱</a:t>
            </a:r>
            <a:endParaRPr lang="en-US" altLang="zh-TW" sz="11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en-US" altLang="zh-TW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寫言</a:t>
            </a:r>
            <a:r>
              <a:rPr lang="zh-TW" altLang="en-US" sz="11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給可以幫助我的人</a:t>
            </a:r>
            <a:endParaRPr lang="en-US" altLang="zh-TW" sz="11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endParaRPr lang="en-US" altLang="zh-TW" sz="11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zh-TW" altLang="en-US" dirty="0"/>
              <a:t>備註：反霸凌行動的提醒，教師可視課堂剩餘時間長短，簡單擇要說明。</a:t>
            </a:r>
            <a:endParaRPr lang="en-US" altLang="zh-TW" dirty="0"/>
          </a:p>
          <a:p>
            <a:pPr marL="0" indent="0">
              <a:lnSpc>
                <a:spcPct val="123000"/>
              </a:lnSpc>
              <a:spcAft>
                <a:spcPts val="600"/>
              </a:spcAft>
              <a:buNone/>
            </a:pPr>
            <a:r>
              <a:rPr lang="zh-TW" altLang="en-US" dirty="0"/>
              <a:t>如在課程中已多次解說，此頁可簡單帶過或略過即可。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39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學習目標</a:t>
            </a:r>
            <a:r>
              <a:rPr lang="en-US" altLang="zh-TW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1.</a:t>
            </a:r>
            <a:r>
              <a:rPr lang="zh-TW" altLang="en-US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能覺察生活中霸凌的現象</a:t>
            </a:r>
            <a:r>
              <a:rPr lang="en-US" altLang="zh-TW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</a:t>
            </a:r>
            <a:r>
              <a:rPr lang="zh-TW" altLang="en-US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引起動機：</a:t>
            </a:r>
            <a:r>
              <a:rPr lang="en-US" altLang="zh-TW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5</a:t>
            </a:r>
            <a:r>
              <a:rPr lang="zh-TW" altLang="en-US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分鐘</a:t>
            </a:r>
            <a:r>
              <a:rPr lang="en-US" altLang="zh-TW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)</a:t>
            </a:r>
          </a:p>
          <a:p>
            <a:endParaRPr lang="en-US" altLang="zh-TW" sz="105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教師詢問學生：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統問統答，請學生舉手搶答或一起回答。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照片中的人碰到什麼情況？</a:t>
            </a:r>
            <a:endParaRPr lang="en-US" altLang="zh-TW" sz="1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11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身邊發生過</a:t>
            </a:r>
            <a:r>
              <a:rPr lang="zh-TW" altLang="en-US" sz="1100" dirty="0">
                <a:solidFill>
                  <a:srgbClr val="FF000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11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樣的事嗎？</a:t>
            </a:r>
            <a:endParaRPr lang="en-US" altLang="zh-TW" sz="11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參考答案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：我看到</a:t>
            </a:r>
            <a:r>
              <a:rPr lang="zh-TW" altLang="en-US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胖虎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r>
              <a:rPr lang="zh-TW" altLang="en-US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大雄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很兇，他抓住</a:t>
            </a:r>
            <a:r>
              <a:rPr lang="zh-TW" altLang="en-US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大雄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的衣服，不但大吼大叫，而且握拳想打人。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參考答案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：我有看過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簡單請學生說明，曾看過「霸凌事件」中的人事物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參考資料：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哆啦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夢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卡通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裡的胖虎、和大雄。他們是同學，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大雄每每都因為向哆啦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A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夢借用未來的夢幻道具，得以各種喜劇收場。或許是卡通為了增加趣味性的緣故，除了經常不見老師、家長的介入協助外，角色間的友誼關係似乎也未受影響。不過以現實的觀點來看，胖虎的毆打辱罵，已構成「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  <a:hlinkClick r:id="rId3" tooltip="校園霸凌"/>
              </a:rPr>
              <a:t>校園霸凌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」。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9109-DA36-E04D-80BE-C3755C7256C1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73760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 altLang="en-US" dirty="0"/>
              <a:t>教師小結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：</a:t>
            </a:r>
            <a:r>
              <a:rPr lang="zh-TW" altLang="en-US" sz="1100" b="1" i="0" u="none" strike="noStrike" cap="none" dirty="0">
                <a:solidFill>
                  <a:srgbClr val="000000"/>
                </a:solidFill>
                <a:latin typeface="Arial"/>
                <a:ea typeface="文鼎標楷注音" panose="020B0602010101010101" pitchFamily="34" charset="-120"/>
                <a:cs typeface="Arial"/>
                <a:sym typeface="Arial"/>
              </a:rPr>
              <a:t>維護兒童權利，從你我做起！</a:t>
            </a:r>
          </a:p>
          <a:p>
            <a:pPr marL="158750" indent="0">
              <a:buNone/>
            </a:pPr>
            <a:endParaRPr lang="en-US" altLang="zh-TW" dirty="0"/>
          </a:p>
          <a:p>
            <a:pPr marL="158750" indent="0">
              <a:buNone/>
            </a:pPr>
            <a:r>
              <a:rPr lang="zh-TW" altLang="en-US" dirty="0"/>
              <a:t>備註：反霸凌行動的提醒，教師可視課堂剩餘時間長短，簡單擇要說明。</a:t>
            </a:r>
            <a:endParaRPr lang="en-US" altLang="zh-TW" dirty="0"/>
          </a:p>
          <a:p>
            <a:pPr marL="158750" indent="0">
              <a:buNone/>
            </a:pPr>
            <a:r>
              <a:rPr lang="zh-TW" altLang="en-US" dirty="0"/>
              <a:t>如在課程中已多次解說，此頁可簡單帶過或略過即可。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C9109-DA36-E04D-80BE-C3755C7256C1}" type="slidenum">
              <a:rPr kumimoji="1" lang="zh-TW" altLang="en-US" smtClean="0"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105509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總結活動：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【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倡議行動</a:t>
            </a:r>
            <a:r>
              <a:rPr lang="en-US" altLang="zh-TW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】--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反霸凌行動單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(5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分鐘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anose="05000000000000000000" pitchFamily="2" charset="2"/>
              </a:rPr>
              <a:t>)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學習目標</a:t>
            </a:r>
            <a:r>
              <a:rPr lang="en-US" altLang="zh-TW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能為自己或他人發聲。</a:t>
            </a: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altLang="zh-TW" sz="11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進行步驟：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1.</a:t>
            </a:r>
            <a:r>
              <a:rPr lang="zh-TW" altLang="en-US" dirty="0"/>
              <a:t>教師發下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維護兒權  霸凌不來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dirty="0"/>
              <a:t>個人行動單（一人一張）。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2.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在課堂上討論行動單內容，簡略寫下想法，課後完成內容。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把自己的反霸凌行動說給家人或朋友聽，並請別人簽名後，再</a:t>
            </a:r>
            <a:r>
              <a:rPr lang="zh-TW" altLang="en-US" dirty="0"/>
              <a:t>交回給</a:t>
            </a:r>
            <a:r>
              <a:rPr lang="zh-TW" altLang="en-US"/>
              <a:t>老師。</a:t>
            </a:r>
            <a:r>
              <a:rPr lang="zh-TW" altLang="zh-TW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※</a:t>
            </a:r>
            <a:r>
              <a:rPr lang="zh-TW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備註：強調個人自主意願，如不願分享或交</a:t>
            </a:r>
            <a:r>
              <a:rPr lang="zh-TW" altLang="zh-TW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回，不予</a:t>
            </a:r>
            <a:r>
              <a:rPr lang="zh-TW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勉強。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84103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倡議行動（反霸凌學習單）完成步驟：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8750" indent="0"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我願意、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寫畫下來我的想法、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告訴別人、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請對方簽名。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875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8750" indent="0">
              <a:buNone/>
            </a:pPr>
            <a:r>
              <a:rPr lang="zh-TW" altLang="en-US" dirty="0"/>
              <a:t>備註：反霸凌行動單的步驟，教師可視課堂剩餘時間長短，簡單擇要說明，此頁可簡單帶過。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C9109-DA36-E04D-80BE-C3755C7256C1}" type="slidenum">
              <a:rPr kumimoji="1" lang="zh-TW" altLang="en-US" smtClean="0"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568883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750" y="509588"/>
            <a:ext cx="4532313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dirty="0"/>
              <a:t>教師小結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：</a:t>
            </a:r>
            <a:r>
              <a:rPr lang="zh-TW" altLang="en-US" sz="1100" b="1" i="0" u="none" strike="noStrike" cap="none" dirty="0">
                <a:solidFill>
                  <a:srgbClr val="000000"/>
                </a:solidFill>
                <a:latin typeface="Arial"/>
                <a:ea typeface="文鼎標楷注音" panose="020B0602010101010101" pitchFamily="34" charset="-120"/>
                <a:cs typeface="Arial"/>
                <a:sym typeface="Arial"/>
              </a:rPr>
              <a:t>維護兒權，霸凌不來！</a:t>
            </a:r>
          </a:p>
          <a:p>
            <a:pPr marL="158750" indent="0">
              <a:buNone/>
            </a:pPr>
            <a:endParaRPr lang="en-US" altLang="zh-TW" dirty="0"/>
          </a:p>
          <a:p>
            <a:pPr marL="158750" indent="0">
              <a:buNone/>
            </a:pPr>
            <a:r>
              <a:rPr lang="zh-TW" altLang="en-US" dirty="0"/>
              <a:t>備註：</a:t>
            </a:r>
            <a:endParaRPr lang="en-US" altLang="zh-TW" dirty="0"/>
          </a:p>
          <a:p>
            <a:pPr marL="158750" indent="0">
              <a:buNone/>
            </a:pPr>
            <a:r>
              <a:rPr lang="en-US" altLang="zh-TW" dirty="0"/>
              <a:t>1.</a:t>
            </a:r>
            <a:r>
              <a:rPr lang="zh-TW" altLang="en-US" dirty="0"/>
              <a:t>由於低年級需要細心引導，重複說明，才能理解教材包的主題；教師可視課堂剩餘時間長短，簡單再予提醒。</a:t>
            </a:r>
            <a:endParaRPr lang="en-US" altLang="zh-TW" dirty="0"/>
          </a:p>
          <a:p>
            <a:pPr marL="158750" indent="0">
              <a:buNone/>
            </a:pPr>
            <a:r>
              <a:rPr lang="en-US" altLang="zh-TW" dirty="0"/>
              <a:t>2.</a:t>
            </a:r>
            <a:r>
              <a:rPr lang="zh-TW" altLang="en-US" dirty="0"/>
              <a:t>如在課程中已多次解說，此頁可簡單帶過或直接略過。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9109-DA36-E04D-80BE-C3755C7256C1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770314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簡報最終頁</a:t>
            </a:r>
          </a:p>
        </p:txBody>
      </p:sp>
    </p:spTree>
    <p:extLst>
      <p:ext uri="{BB962C8B-B14F-4D97-AF65-F5344CB8AC3E}">
        <p14:creationId xmlns:p14="http://schemas.microsoft.com/office/powerpoint/2010/main" val="3827202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8c782f6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8c782f63_0_338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298450" fontAlgn="base"/>
            <a:r>
              <a:rPr lang="zh-TW" altLang="en-US" sz="1100" b="1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校園霸凌防制準則修正條文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：</a:t>
            </a: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58750" indent="0" fontAlgn="base">
              <a:buNone/>
            </a:pP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教育部依據教育基本法第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條規定，於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101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年發布校園霸凌防制準則並於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109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年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月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21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日修正公布，「校園霸凌」指相同或不同學校校長及教師、職員、工友、學生對學生，於校園內、外所發生之霸凌行為，指個人或集體持續以言語、文字、圖畫、符號、肢體動作、電子通訊、網際網路或其他方式，直接或間接對他人故意為貶抑、排擠、欺負、騷擾或戲弄等行為，使他人處於具有敵意或不友善環境，產生精神上、生理上或財產上之損害，或影響正常學習活動之進行。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https://reurl.cc/Q9aKRq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287703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Google Shape;6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zh-TW" altLang="en-US" sz="10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學習目標</a:t>
            </a:r>
            <a:r>
              <a:rPr lang="en-US" altLang="zh-TW" sz="10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1.</a:t>
            </a:r>
            <a:r>
              <a:rPr lang="zh-TW" altLang="en-US" sz="10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能覺察生活中霸凌的現象</a:t>
            </a:r>
            <a:endParaRPr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全班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統問</a:t>
            </a:r>
            <a:r>
              <a:rPr lang="zh-TW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統答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校園</a:t>
            </a:r>
            <a:r>
              <a:rPr lang="zh-TW" altLang="zh-TW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霸凌</a:t>
            </a:r>
            <a:r>
              <a:rPr lang="zh-TW" altLang="en-US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問題</a:t>
            </a:r>
            <a:r>
              <a:rPr lang="zh-TW" altLang="zh-TW" sz="10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嚴重嗎？</a:t>
            </a:r>
            <a:r>
              <a:rPr lang="zh-TW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全班</a:t>
            </a:r>
            <a:r>
              <a:rPr lang="zh-TW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舉手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在頭上比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，或在胸前比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回</a:t>
            </a:r>
            <a:r>
              <a:rPr lang="zh-TW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答。</a:t>
            </a:r>
            <a:endParaRPr lang="en-US" altLang="zh-TW" sz="1000" b="0" i="0" u="none" strike="noStrike" cap="none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altLang="zh-TW" sz="1000" b="0" i="0" u="none" strike="noStrike" cap="none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zh-TW" altLang="en-US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參考資料：</a:t>
            </a:r>
            <a:r>
              <a:rPr lang="zh-TW" altLang="zh-TW" sz="1000" b="1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家扶兒少調查</a:t>
            </a:r>
            <a:r>
              <a:rPr lang="en-US" altLang="zh-TW" sz="1000" b="1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2019.05.28</a:t>
            </a:r>
            <a:r>
              <a:rPr lang="zh-TW" altLang="zh-TW" sz="1000" b="1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：逾</a:t>
            </a:r>
            <a:r>
              <a:rPr lang="en-US" altLang="zh-TW" sz="1000" b="1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3</a:t>
            </a:r>
            <a:r>
              <a:rPr lang="zh-TW" altLang="zh-TW" sz="1000" b="1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成孩童怕上學被霸凌，僅兩成家長發現異狀</a:t>
            </a:r>
            <a:endParaRPr lang="zh-TW" altLang="zh-TW" sz="1000" b="0" i="0" u="none" strike="noStrike" cap="none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作者：親子天下 黃怡菁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2019-05-29</a:t>
            </a:r>
            <a:r>
              <a:rPr lang="zh-TW" altLang="en-US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 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https://reurl.cc/V5EMEY</a:t>
            </a:r>
            <a:r>
              <a:rPr lang="zh-TW" altLang="en-US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調查對象為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7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～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18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歲的兒童及青少年</a:t>
            </a:r>
            <a:r>
              <a:rPr lang="zh-TW" altLang="en-US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資料來源：家扶基金會</a:t>
            </a:r>
            <a:r>
              <a:rPr lang="zh-TW" altLang="en-US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。</a:t>
            </a:r>
            <a:endParaRPr lang="en-US" altLang="zh-TW" sz="1000" b="0" i="0" u="none" strike="noStrike" cap="none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58750" indent="0">
              <a:buNone/>
            </a:pPr>
            <a:endParaRPr lang="en-US" altLang="zh-TW" sz="1000" b="0" i="0" u="none" strike="noStrike" cap="none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zh-TW" altLang="en-US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補充說明：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家扶基金會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5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月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28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日公布「兒少自我保護的態度與行動」調查，結果顯示，有超過三成的孩子曾出現懼學、被同儕嘲笑或欺負的問題；另有超過兩成的孩子曾透過網路交友，或曾在網路上被人謾罵。根據這份針對全台國中小及高中職學生進行的調查，兒少最常遇的生活風險情境前五名為：曾有大人打或罵過我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(38.1%)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、曾因在學校遇到不好的事而不想上學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(34.2%)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、曾被同儕嘲笑或欺負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(33.3%)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、曾透過網路／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APP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與不認識的人交朋友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(28.7%)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、曾在網路／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APP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上看見色情或暴力等不當內容</a:t>
            </a:r>
            <a:r>
              <a:rPr lang="en-US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(24.9%)</a:t>
            </a:r>
            <a:r>
              <a:rPr lang="zh-TW" altLang="zh-TW" sz="10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。</a:t>
            </a:r>
            <a:endParaRPr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5" name="Google Shape;64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6342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2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發展活動一：</a:t>
            </a:r>
            <a:r>
              <a:rPr lang="en-US" altLang="zh-TW" sz="12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【</a:t>
            </a:r>
            <a:r>
              <a:rPr lang="zh-TW" altLang="en-US" sz="11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錯誤找</a:t>
            </a:r>
            <a:r>
              <a:rPr lang="zh-TW" altLang="en-US" sz="1100" b="1" dirty="0">
                <a:solidFill>
                  <a:srgbClr val="CC0000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11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</a:t>
            </a:r>
            <a:r>
              <a:rPr lang="en-US" altLang="zh-TW" sz="11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】</a:t>
            </a:r>
            <a:r>
              <a:rPr lang="en-US" altLang="zh-TW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(10</a:t>
            </a:r>
            <a:r>
              <a:rPr lang="zh-TW" altLang="en-US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分鐘</a:t>
            </a:r>
            <a:r>
              <a:rPr lang="en-US" altLang="zh-TW" sz="1100" b="1" i="0" u="none" strike="noStrike" cap="none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)</a:t>
            </a:r>
            <a:endParaRPr lang="zh-TW" altLang="en-US" sz="1100" b="1" dirty="0">
              <a:solidFill>
                <a:srgbClr val="CC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學習重點：從故事中發現</a:t>
            </a:r>
            <a:r>
              <a:rPr lang="zh-TW" altLang="en-US" sz="1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霸凌行為，並了解應該怎麼做才正確。</a:t>
            </a:r>
            <a:endParaRPr lang="en-US" altLang="zh-TW" sz="12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en-US" altLang="zh-TW" sz="12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zh-TW" altLang="en-US" sz="11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自由舉手搶答</a:t>
            </a:r>
            <a:r>
              <a:rPr lang="zh-TW" altLang="en-US" sz="11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：</a:t>
            </a:r>
            <a:endParaRPr lang="en-US" altLang="zh-TW" sz="11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以下將以圖片和文字，舉例說明</a:t>
            </a:r>
            <a:r>
              <a:rPr lang="en-US" altLang="zh-TW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</a:t>
            </a:r>
            <a:r>
              <a:rPr lang="zh-TW" altLang="en-US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個霸凌小故事</a:t>
            </a:r>
            <a:r>
              <a:rPr lang="en-US" altLang="zh-TW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故事自編或改編自卡通</a:t>
            </a:r>
            <a:r>
              <a:rPr lang="en-US" altLang="zh-TW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r>
              <a:rPr lang="zh-TW" altLang="en-US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100" b="0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教師說明故事情境後，每張停留</a:t>
            </a:r>
            <a:r>
              <a:rPr lang="en-US" altLang="zh-TW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2~3</a:t>
            </a:r>
            <a:r>
              <a:rPr lang="zh-TW" altLang="en-US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秒。</a:t>
            </a:r>
            <a:endParaRPr lang="en-US" altLang="zh-TW" sz="1100" b="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請學生搶答，舉手說出哪些行</a:t>
            </a:r>
            <a:r>
              <a:rPr lang="zh-TW" altLang="en-US" sz="1100" b="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en-US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不對</a:t>
            </a:r>
            <a:r>
              <a:rPr lang="en-US" altLang="zh-TW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找出霸凌行為</a:t>
            </a:r>
            <a:r>
              <a:rPr lang="en-US" altLang="zh-TW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r>
              <a:rPr lang="zh-TW" altLang="en-US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100" b="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sz="11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請學生進一步</a:t>
            </a:r>
            <a:r>
              <a:rPr lang="zh-TW" altLang="en-US" sz="11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說明：應該怎麼做才是正確的呢？</a:t>
            </a:r>
            <a:endParaRPr lang="en-US" altLang="zh-TW" sz="1050" b="0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1206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8c782f6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8c782f63_0_338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4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發展活動：</a:t>
            </a:r>
            <a:r>
              <a:rPr lang="zh-TW" altLang="en-US" sz="12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錯誤找一找</a:t>
            </a:r>
            <a:endParaRPr lang="en-US" altLang="zh-TW" sz="1200" b="1" dirty="0">
              <a:solidFill>
                <a:srgbClr val="CC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2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學習重點：從故事中發現</a:t>
            </a:r>
            <a:r>
              <a:rPr lang="zh-TW" altLang="en-US" sz="14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霸凌行為，並了解怎麼做才正確。</a:t>
            </a:r>
            <a:endParaRPr lang="en-US" altLang="zh-TW" sz="14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en-US" altLang="zh-TW" sz="14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zh-TW" altLang="en-US" sz="12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自由舉手搶答</a:t>
            </a:r>
            <a:r>
              <a:rPr lang="zh-TW" altLang="en-US" sz="1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：</a:t>
            </a:r>
            <a:endParaRPr lang="en-US" altLang="zh-TW" sz="12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2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教師說明每張簡報情境後，停留</a:t>
            </a: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2~3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秒。</a:t>
            </a:r>
            <a:endParaRPr lang="en-US" altLang="zh-TW" sz="1200" b="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請學生搶答，舉手說出哪些行</a:t>
            </a:r>
            <a:r>
              <a:rPr lang="zh-TW" altLang="en-US" sz="1200" b="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不對</a:t>
            </a: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找出霸凌行為</a:t>
            </a: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200" b="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2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請學生進一步</a:t>
            </a:r>
            <a:r>
              <a:rPr lang="zh-TW" altLang="en-US" sz="12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說明：應該怎麼做才是正確的呢？</a:t>
            </a:r>
            <a:endParaRPr lang="en-US" altLang="zh-TW" sz="1100" b="0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1198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8c782f6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8c782f63_0_338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參考答案：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可以表達自己的想法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意見不一樣的時候，要互相尊重，用道理說服對方，而不是使用暴力。</a:t>
            </a: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有人被欺負時，要想辦法阻止。</a:t>
            </a:r>
            <a:endParaRPr lang="zh-TW" altLang="en-US" sz="1100" b="0" i="0" u="none" strike="noStrike" cap="none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428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78c782f6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78c782f63_0_338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發展活動：</a:t>
            </a:r>
            <a:r>
              <a:rPr lang="zh-TW" altLang="en-US" sz="14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錯誤找一找</a:t>
            </a:r>
            <a:endParaRPr lang="en-US" altLang="zh-TW" sz="1400" b="1" dirty="0">
              <a:solidFill>
                <a:srgbClr val="CC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r>
              <a:rPr lang="zh-TW" altLang="en-US" sz="1200" b="1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學習重點：從故事中發現</a:t>
            </a:r>
            <a:r>
              <a:rPr lang="zh-TW" altLang="en-US" sz="14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霸凌行為，並了解怎麼做才正確。</a:t>
            </a:r>
            <a:endParaRPr lang="en-US" altLang="zh-TW" sz="14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+mj-lt"/>
              <a:buNone/>
              <a:tabLst/>
              <a:defRPr/>
            </a:pPr>
            <a:endParaRPr lang="en-US" altLang="zh-TW" sz="1400" b="1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zh-TW" altLang="en-US" sz="12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自由舉手搶答</a:t>
            </a:r>
            <a:r>
              <a:rPr lang="zh-TW" altLang="en-US" sz="1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：</a:t>
            </a:r>
            <a:endParaRPr lang="en-US" altLang="zh-TW" sz="12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2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教師說明每張簡報情境後，停留</a:t>
            </a: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2~3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秒。</a:t>
            </a:r>
            <a:endParaRPr lang="en-US" altLang="zh-TW" sz="1200" b="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請學生搶答，舉手說出哪些行</a:t>
            </a:r>
            <a:r>
              <a:rPr lang="zh-TW" altLang="en-US" sz="1200" b="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不對</a:t>
            </a: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找出霸凌行為</a:t>
            </a:r>
            <a:r>
              <a:rPr lang="en-US" altLang="zh-TW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1200" b="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altLang="zh-TW" sz="12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1200" b="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請學生進一步</a:t>
            </a:r>
            <a:r>
              <a:rPr lang="zh-TW" altLang="en-US" sz="1200" b="0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說明：應該怎麼做才是正確的呢？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36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49959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86281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90139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2398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077335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11265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02384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396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 hasCustomPrompt="1"/>
          </p:nvPr>
        </p:nvSpPr>
        <p:spPr>
          <a:xfrm>
            <a:off x="3245550" y="1299975"/>
            <a:ext cx="1960800" cy="470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27775"/>
              </a:buClr>
              <a:buSzPts val="4000"/>
              <a:buNone/>
              <a:defRPr sz="4000">
                <a:solidFill>
                  <a:srgbClr val="F2777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5206350" y="1264125"/>
            <a:ext cx="3225300" cy="330000"/>
          </a:xfrm>
          <a:prstGeom prst="rect">
            <a:avLst/>
          </a:prstGeom>
          <a:noFill/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2" hasCustomPrompt="1"/>
          </p:nvPr>
        </p:nvSpPr>
        <p:spPr>
          <a:xfrm>
            <a:off x="3245550" y="2223700"/>
            <a:ext cx="1960800" cy="470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27775"/>
              </a:buClr>
              <a:buSzPts val="4000"/>
              <a:buNone/>
              <a:defRPr sz="4000">
                <a:solidFill>
                  <a:srgbClr val="F2777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5206350" y="2188475"/>
            <a:ext cx="3225300" cy="330000"/>
          </a:xfrm>
          <a:prstGeom prst="rect">
            <a:avLst/>
          </a:prstGeom>
          <a:noFill/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4" hasCustomPrompt="1"/>
          </p:nvPr>
        </p:nvSpPr>
        <p:spPr>
          <a:xfrm>
            <a:off x="3245550" y="3147450"/>
            <a:ext cx="1960800" cy="470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27775"/>
              </a:buClr>
              <a:buSzPts val="4000"/>
              <a:buNone/>
              <a:defRPr sz="4000">
                <a:solidFill>
                  <a:srgbClr val="F2777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5206350" y="3112825"/>
            <a:ext cx="3225300" cy="330000"/>
          </a:xfrm>
          <a:prstGeom prst="rect">
            <a:avLst/>
          </a:prstGeom>
          <a:noFill/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6" hasCustomPrompt="1"/>
          </p:nvPr>
        </p:nvSpPr>
        <p:spPr>
          <a:xfrm>
            <a:off x="3245550" y="4071200"/>
            <a:ext cx="1960800" cy="470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27775"/>
              </a:buClr>
              <a:buSzPts val="4000"/>
              <a:buNone/>
              <a:defRPr sz="4000">
                <a:solidFill>
                  <a:srgbClr val="F2777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5206350" y="4037175"/>
            <a:ext cx="3225300" cy="330000"/>
          </a:xfrm>
          <a:prstGeom prst="rect">
            <a:avLst/>
          </a:prstGeom>
          <a:noFill/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5206350" y="1594125"/>
            <a:ext cx="3225300" cy="240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9"/>
          </p:nvPr>
        </p:nvSpPr>
        <p:spPr>
          <a:xfrm>
            <a:off x="5206350" y="2518475"/>
            <a:ext cx="3225300" cy="240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3"/>
          </p:nvPr>
        </p:nvSpPr>
        <p:spPr>
          <a:xfrm>
            <a:off x="5206350" y="3442825"/>
            <a:ext cx="3225300" cy="240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4"/>
          </p:nvPr>
        </p:nvSpPr>
        <p:spPr>
          <a:xfrm>
            <a:off x="5206350" y="4367175"/>
            <a:ext cx="3225300" cy="240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/>
          </p:nvPr>
        </p:nvSpPr>
        <p:spPr>
          <a:xfrm>
            <a:off x="712350" y="535413"/>
            <a:ext cx="7719300" cy="4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9107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6228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47288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34863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81287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79109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298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5594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93106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2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06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!&#26356;&#26032;1-3&#24180;&#32026;&#21453;&#38712;&#20940;&#23567;&#21127;&#22580;0721new.doc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!&#26356;&#26032;1-3&#24180;&#32026;&#21453;&#38712;&#20940;&#23567;&#21127;&#22580;0721new.docx" TargetMode="External"/><Relationship Id="rId7" Type="http://schemas.openxmlformats.org/officeDocument/2006/relationships/image" Target="../media/image25.jf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fif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!&#26356;&#26032;1-3&#24180;&#32026;&#21453;&#38712;&#20940;&#23567;&#21127;&#22580;0721new.doc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9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hyperlink" Target="!&#26356;&#26032;1-3&#24180;&#32026;&#21453;&#38712;&#20940;&#23567;&#21127;&#22580;0721new.docx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hyperlink" Target="!&#26356;&#26032;1-3&#24180;&#32026;&#21453;&#38712;&#20940;&#23567;&#21127;&#22580;0721new.docx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image" Target="../media/image33.png"/><Relationship Id="rId3" Type="http://schemas.openxmlformats.org/officeDocument/2006/relationships/tags" Target="../tags/tag8.xml"/><Relationship Id="rId21" Type="http://schemas.openxmlformats.org/officeDocument/2006/relationships/tags" Target="../tags/tag26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image" Target="../media/image40.png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29" Type="http://schemas.microsoft.com/office/2007/relationships/hdphoto" Target="../media/hdphoto2.wdp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image" Target="../media/image39.png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notesSlide" Target="../notesSlides/notesSlide32.xml"/><Relationship Id="rId28" Type="http://schemas.openxmlformats.org/officeDocument/2006/relationships/image" Target="../media/image41.png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slideLayout" Target="../slideLayouts/slideLayout6.xml"/><Relationship Id="rId27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ctrTitle"/>
          </p:nvPr>
        </p:nvSpPr>
        <p:spPr>
          <a:xfrm>
            <a:off x="1369108" y="804560"/>
            <a:ext cx="7015495" cy="19360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40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維護兒權  霸凌</a:t>
            </a:r>
            <a:r>
              <a:rPr lang="zh-TW" altLang="en-US" sz="4000" b="1" dirty="0">
                <a:solidFill>
                  <a:srgbClr val="0070C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40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來</a:t>
            </a:r>
            <a:br>
              <a:rPr lang="zh-TW" altLang="en-US" sz="40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en-US" altLang="zh-TW" sz="4000" b="1" dirty="0">
                <a:solidFill>
                  <a:srgbClr val="FF006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—</a:t>
            </a:r>
            <a:r>
              <a:rPr lang="zh-TW" altLang="en-US" sz="4000" b="1" dirty="0">
                <a:solidFill>
                  <a:srgbClr val="FF006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反霸凌與人權</a:t>
            </a:r>
            <a:endParaRPr sz="4000" b="1" dirty="0">
              <a:solidFill>
                <a:srgbClr val="FF0066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23FE435F-9DB1-4968-B1EF-39FD857A0C3A}"/>
              </a:ext>
            </a:extLst>
          </p:cNvPr>
          <p:cNvSpPr txBox="1">
            <a:spLocks/>
          </p:cNvSpPr>
          <p:nvPr/>
        </p:nvSpPr>
        <p:spPr>
          <a:xfrm>
            <a:off x="2561107" y="3251535"/>
            <a:ext cx="388666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Ebrima" panose="02000000000000000000" pitchFamily="2" charset="0"/>
              </a:rPr>
              <a:t>2021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Ebrima" panose="02000000000000000000" pitchFamily="2" charset="0"/>
              </a:rPr>
              <a:t>世界人權日</a:t>
            </a:r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Ebrima" panose="02000000000000000000" pitchFamily="2" charset="0"/>
              </a:rPr>
              <a:t>1-2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Ebrima" panose="02000000000000000000" pitchFamily="2" charset="0"/>
              </a:rPr>
              <a:t>年級版</a:t>
            </a:r>
            <a:endParaRPr kumimoji="1"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5681DA8-1473-4BAD-A192-297CDBFEA4DE}"/>
              </a:ext>
            </a:extLst>
          </p:cNvPr>
          <p:cNvSpPr txBox="1"/>
          <p:nvPr/>
        </p:nvSpPr>
        <p:spPr>
          <a:xfrm>
            <a:off x="2813351" y="4060754"/>
            <a:ext cx="3247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教育部國教署中央課程與教學</a:t>
            </a:r>
            <a:endParaRPr lang="en-US" altLang="zh-TW" sz="16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輔導諮詢人權教育議題輔導群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FF873D4-73D9-47F6-AD08-41BB82093E22}"/>
              </a:ext>
            </a:extLst>
          </p:cNvPr>
          <p:cNvGrpSpPr/>
          <p:nvPr/>
        </p:nvGrpSpPr>
        <p:grpSpPr>
          <a:xfrm>
            <a:off x="6571334" y="2686395"/>
            <a:ext cx="2572666" cy="2299830"/>
            <a:chOff x="5704978" y="1869608"/>
            <a:chExt cx="3702828" cy="3341062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BE6F4409-FCFB-4D2A-8242-FE7A2676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4978" y="1869608"/>
              <a:ext cx="3702828" cy="3341062"/>
            </a:xfrm>
            <a:prstGeom prst="rect">
              <a:avLst/>
            </a:prstGeom>
          </p:spPr>
        </p:pic>
        <p:sp>
          <p:nvSpPr>
            <p:cNvPr id="3" name="橢圓 2">
              <a:extLst>
                <a:ext uri="{FF2B5EF4-FFF2-40B4-BE49-F238E27FC236}">
                  <a16:creationId xmlns:a16="http://schemas.microsoft.com/office/drawing/2014/main" id="{64852AD4-3432-4742-8F38-05847BBB7F1B}"/>
                </a:ext>
              </a:extLst>
            </p:cNvPr>
            <p:cNvSpPr/>
            <p:nvPr/>
          </p:nvSpPr>
          <p:spPr>
            <a:xfrm>
              <a:off x="7935114" y="3614775"/>
              <a:ext cx="677577" cy="5847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D43846B8-35DB-4DFE-9474-BFF9D93FA4D4}"/>
                </a:ext>
              </a:extLst>
            </p:cNvPr>
            <p:cNvSpPr txBox="1"/>
            <p:nvPr/>
          </p:nvSpPr>
          <p:spPr>
            <a:xfrm rot="21074050">
              <a:off x="7853536" y="3601727"/>
              <a:ext cx="840733" cy="526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1000" b="1" spc="-100" dirty="0">
                  <a:solidFill>
                    <a:srgbClr val="FFFFFF"/>
                  </a:solidFill>
                  <a:latin typeface="+mj-ea"/>
                  <a:ea typeface="+mj-ea"/>
                </a:rPr>
                <a:t>反霸凌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72;p29">
            <a:extLst>
              <a:ext uri="{FF2B5EF4-FFF2-40B4-BE49-F238E27FC236}">
                <a16:creationId xmlns:a16="http://schemas.microsoft.com/office/drawing/2014/main" id="{4EA528DD-E2B3-4932-BA87-52F1A0595269}"/>
              </a:ext>
            </a:extLst>
          </p:cNvPr>
          <p:cNvSpPr txBox="1">
            <a:spLocks/>
          </p:cNvSpPr>
          <p:nvPr/>
        </p:nvSpPr>
        <p:spPr>
          <a:xfrm>
            <a:off x="1050315" y="1508303"/>
            <a:ext cx="4514914" cy="292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just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每個人喜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好不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同，要彼此尊重，公平對待所有人。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 algn="just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可以嘲笑別人，讓人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舒服。</a:t>
            </a:r>
            <a:endParaRPr lang="en-US" altLang="zh-TW" sz="32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7A083DB-D1BD-4E06-AE40-E56335F2C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184" y="577971"/>
            <a:ext cx="680052" cy="680052"/>
          </a:xfrm>
          <a:prstGeom prst="rect">
            <a:avLst/>
          </a:prstGeom>
        </p:spPr>
      </p:pic>
      <p:sp>
        <p:nvSpPr>
          <p:cNvPr id="17" name="Google Shape;266;p29">
            <a:extLst>
              <a:ext uri="{FF2B5EF4-FFF2-40B4-BE49-F238E27FC236}">
                <a16:creationId xmlns:a16="http://schemas.microsoft.com/office/drawing/2014/main" id="{2399570A-6394-40C0-A121-8D640C5302EF}"/>
              </a:ext>
            </a:extLst>
          </p:cNvPr>
          <p:cNvSpPr txBox="1">
            <a:spLocks/>
          </p:cNvSpPr>
          <p:nvPr/>
        </p:nvSpPr>
        <p:spPr>
          <a:xfrm>
            <a:off x="1911236" y="327690"/>
            <a:ext cx="3997571" cy="11806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F27775"/>
              </a:buClr>
              <a:buSzPts val="4000"/>
              <a:buNone/>
              <a:defRPr sz="4000" kern="1200">
                <a:solidFill>
                  <a:srgbClr val="F27775"/>
                </a:solidFill>
                <a:latin typeface="+mj-lt"/>
                <a:ea typeface="+mj-ea"/>
                <a:cs typeface="+mj-cs"/>
              </a:defRPr>
            </a:lvl1pPr>
            <a:lvl2pPr lvl="1" algn="r" rtl="0" eaLnBrk="1" hangingPunct="1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tx2"/>
                </a:solidFill>
              </a:defRPr>
            </a:lvl2pPr>
            <a:lvl3pPr lvl="2" algn="r" rtl="0" eaLnBrk="1" hangingPunct="1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tx2"/>
                </a:solidFill>
              </a:defRPr>
            </a:lvl3pPr>
            <a:lvl4pPr lvl="3" algn="r" rtl="0" eaLnBrk="1" hangingPunct="1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tx2"/>
                </a:solidFill>
              </a:defRPr>
            </a:lvl4pPr>
            <a:lvl5pPr lvl="4" algn="r" rtl="0" eaLnBrk="1" hangingPunct="1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tx2"/>
                </a:solidFill>
              </a:defRPr>
            </a:lvl5pPr>
            <a:lvl6pPr lvl="5" algn="r" rtl="0" eaLnBrk="1" hangingPunct="1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tx2"/>
                </a:solidFill>
              </a:defRPr>
            </a:lvl6pPr>
            <a:lvl7pPr lvl="6" algn="r" rtl="0" eaLnBrk="1" hangingPunct="1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tx2"/>
                </a:solidFill>
              </a:defRPr>
            </a:lvl7pPr>
            <a:lvl8pPr lvl="7" algn="r" rtl="0" eaLnBrk="1" hangingPunct="1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tx2"/>
                </a:solidFill>
              </a:defRPr>
            </a:lvl8pPr>
            <a:lvl9pPr lvl="8" algn="r" rtl="0" eaLnBrk="1" hangingPunct="1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tx2"/>
                </a:solidFill>
              </a:defRPr>
            </a:lvl9pPr>
          </a:lstStyle>
          <a:p>
            <a:pPr algn="l"/>
            <a:r>
              <a:rPr lang="zh-TW" altLang="en-US" sz="36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應該怎</a:t>
            </a:r>
            <a:r>
              <a:rPr lang="zh-TW" altLang="en-US" sz="3600" b="1" dirty="0">
                <a:solidFill>
                  <a:srgbClr val="0070C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en-US" sz="36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做？</a:t>
            </a:r>
            <a:endParaRPr lang="zh-TW" altLang="en-US" sz="3600" b="1" dirty="0">
              <a:solidFill>
                <a:schemeClr val="accent1">
                  <a:lumMod val="60000"/>
                  <a:lumOff val="4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9C2BEB3-5B67-4E72-A768-CBC07E17C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486" y="2066735"/>
            <a:ext cx="3509833" cy="180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4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72;p29">
            <a:extLst>
              <a:ext uri="{FF2B5EF4-FFF2-40B4-BE49-F238E27FC236}">
                <a16:creationId xmlns:a16="http://schemas.microsoft.com/office/drawing/2014/main" id="{4EA528DD-E2B3-4932-BA87-52F1A0595269}"/>
              </a:ext>
            </a:extLst>
          </p:cNvPr>
          <p:cNvSpPr txBox="1">
            <a:spLocks/>
          </p:cNvSpPr>
          <p:nvPr/>
        </p:nvSpPr>
        <p:spPr>
          <a:xfrm>
            <a:off x="673991" y="1567673"/>
            <a:ext cx="5669659" cy="317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just">
              <a:spcBef>
                <a:spcPts val="600"/>
              </a:spcBef>
            </a:pPr>
            <a:r>
              <a:rPr lang="zh-TW" altLang="en-US" sz="3200" u="sng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小明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動作慢，被取綽號小烏龜。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 algn="just">
              <a:spcBef>
                <a:spcPts val="600"/>
              </a:spcBef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分組時，同學故意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讓他加入，還</a:t>
            </a:r>
            <a:r>
              <a:rPr lang="zh-TW" altLang="en-US" sz="3200" dirty="0">
                <a:solidFill>
                  <a:schemeClr val="tx1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直叫大家不要跟他玩。</a:t>
            </a:r>
            <a:endParaRPr lang="en-US" altLang="zh-TW" sz="32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1CB97579-F5FE-4A0D-B602-F8C0CF173E77}"/>
              </a:ext>
            </a:extLst>
          </p:cNvPr>
          <p:cNvGrpSpPr/>
          <p:nvPr/>
        </p:nvGrpSpPr>
        <p:grpSpPr>
          <a:xfrm>
            <a:off x="898867" y="400462"/>
            <a:ext cx="4677623" cy="1180614"/>
            <a:chOff x="1062708" y="577971"/>
            <a:chExt cx="4677623" cy="1180614"/>
          </a:xfrm>
        </p:grpSpPr>
        <p:sp>
          <p:nvSpPr>
            <p:cNvPr id="13" name="Google Shape;266;p29">
              <a:extLst>
                <a:ext uri="{FF2B5EF4-FFF2-40B4-BE49-F238E27FC236}">
                  <a16:creationId xmlns:a16="http://schemas.microsoft.com/office/drawing/2014/main" id="{2F57B025-D4F0-4DBF-AC8C-5166FA7F2996}"/>
                </a:ext>
              </a:extLst>
            </p:cNvPr>
            <p:cNvSpPr txBox="1">
              <a:spLocks/>
            </p:cNvSpPr>
            <p:nvPr/>
          </p:nvSpPr>
          <p:spPr>
            <a:xfrm>
              <a:off x="1742760" y="577971"/>
              <a:ext cx="3997571" cy="118061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lvl="0" algn="r" defTabSz="342900" rtl="0" eaLnBrk="1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F27775"/>
                </a:buClr>
                <a:buSzPts val="4000"/>
                <a:buNone/>
                <a:defRPr sz="4000" kern="1200">
                  <a:solidFill>
                    <a:srgbClr val="F27775"/>
                  </a:solidFill>
                  <a:latin typeface="+mj-lt"/>
                  <a:ea typeface="+mj-ea"/>
                  <a:cs typeface="+mj-cs"/>
                </a:defRPr>
              </a:lvl1pPr>
              <a:lvl2pPr lvl="1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2pPr>
              <a:lvl3pPr lvl="2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3pPr>
              <a:lvl4pPr lvl="3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4pPr>
              <a:lvl5pPr lvl="4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5pPr>
              <a:lvl6pPr lvl="5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6pPr>
              <a:lvl7pPr lvl="6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7pPr>
              <a:lvl8pPr lvl="7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8pPr>
              <a:lvl9pPr lvl="8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9pPr>
            </a:lstStyle>
            <a:p>
              <a:pPr algn="l"/>
              <a:r>
                <a:rPr lang="zh-TW" altLang="en-US" sz="3600" b="1" dirty="0">
                  <a:solidFill>
                    <a:srgbClr val="CC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哪裡不對？</a:t>
              </a: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86A98BB3-E4EB-4D3E-93D8-FB868AD68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2708" y="850309"/>
              <a:ext cx="680052" cy="680052"/>
            </a:xfrm>
            <a:prstGeom prst="rect">
              <a:avLst/>
            </a:prstGeom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500E2DB1-6090-478F-9DDA-D3199BE51804}"/>
              </a:ext>
            </a:extLst>
          </p:cNvPr>
          <p:cNvGrpSpPr/>
          <p:nvPr/>
        </p:nvGrpSpPr>
        <p:grpSpPr>
          <a:xfrm>
            <a:off x="6486526" y="2460665"/>
            <a:ext cx="2657474" cy="1885359"/>
            <a:chOff x="5876397" y="2573937"/>
            <a:chExt cx="3477341" cy="212486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F8E743C-4FDD-4C0F-BB78-116C2F65AD0B}"/>
                </a:ext>
              </a:extLst>
            </p:cNvPr>
            <p:cNvSpPr/>
            <p:nvPr/>
          </p:nvSpPr>
          <p:spPr>
            <a:xfrm>
              <a:off x="5876397" y="4413952"/>
              <a:ext cx="3477341" cy="2848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000" dirty="0"/>
                <a:t>圖片來源：</a:t>
              </a:r>
              <a:r>
                <a:rPr lang="en-US" altLang="zh-TW" sz="1000" dirty="0"/>
                <a:t> https://reurl.cc/yEAbDD</a:t>
              </a:r>
              <a:endParaRPr lang="zh-TW" altLang="en-US" sz="1000" dirty="0"/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FC6F5404-9068-4D8D-9A0C-5D2A73EBF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6397" y="2573937"/>
              <a:ext cx="3000239" cy="1540863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2D2E1134-933A-48A0-9469-1004069EB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439" y="1581076"/>
            <a:ext cx="1292687" cy="12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9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72;p29">
            <a:extLst>
              <a:ext uri="{FF2B5EF4-FFF2-40B4-BE49-F238E27FC236}">
                <a16:creationId xmlns:a16="http://schemas.microsoft.com/office/drawing/2014/main" id="{4EA528DD-E2B3-4932-BA87-52F1A0595269}"/>
              </a:ext>
            </a:extLst>
          </p:cNvPr>
          <p:cNvSpPr txBox="1">
            <a:spLocks/>
          </p:cNvSpPr>
          <p:nvPr/>
        </p:nvSpPr>
        <p:spPr>
          <a:xfrm>
            <a:off x="1084672" y="1880228"/>
            <a:ext cx="4699440" cy="2685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大家都是同學，應該互相幫忙、團結合作。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</a:t>
            </a:r>
            <a:r>
              <a:rPr lang="zh-TW" altLang="en-US" sz="3200" dirty="0">
                <a:solidFill>
                  <a:schemeClr val="tx1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起遊戲學習，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可以排擠他人。</a:t>
            </a:r>
            <a:endParaRPr lang="en-US" altLang="zh-TW" sz="32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DD778932-CA91-4F11-A923-B7C0D084A144}"/>
              </a:ext>
            </a:extLst>
          </p:cNvPr>
          <p:cNvGrpSpPr/>
          <p:nvPr/>
        </p:nvGrpSpPr>
        <p:grpSpPr>
          <a:xfrm>
            <a:off x="1062708" y="577971"/>
            <a:ext cx="4849926" cy="1180614"/>
            <a:chOff x="1062708" y="577971"/>
            <a:chExt cx="4849926" cy="1180614"/>
          </a:xfrm>
        </p:grpSpPr>
        <p:sp>
          <p:nvSpPr>
            <p:cNvPr id="17" name="Google Shape;266;p29">
              <a:extLst>
                <a:ext uri="{FF2B5EF4-FFF2-40B4-BE49-F238E27FC236}">
                  <a16:creationId xmlns:a16="http://schemas.microsoft.com/office/drawing/2014/main" id="{89DBA966-8D87-4CAE-A029-81C7E0D6E094}"/>
                </a:ext>
              </a:extLst>
            </p:cNvPr>
            <p:cNvSpPr txBox="1">
              <a:spLocks/>
            </p:cNvSpPr>
            <p:nvPr/>
          </p:nvSpPr>
          <p:spPr>
            <a:xfrm>
              <a:off x="1915063" y="577971"/>
              <a:ext cx="3997571" cy="118061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lvl="0" algn="r" defTabSz="342900" rtl="0" eaLnBrk="1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F27775"/>
                </a:buClr>
                <a:buSzPts val="4000"/>
                <a:buNone/>
                <a:defRPr sz="4000" kern="1200">
                  <a:solidFill>
                    <a:srgbClr val="F27775"/>
                  </a:solidFill>
                  <a:latin typeface="+mj-lt"/>
                  <a:ea typeface="+mj-ea"/>
                  <a:cs typeface="+mj-cs"/>
                </a:defRPr>
              </a:lvl1pPr>
              <a:lvl2pPr lvl="1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2pPr>
              <a:lvl3pPr lvl="2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3pPr>
              <a:lvl4pPr lvl="3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4pPr>
              <a:lvl5pPr lvl="4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5pPr>
              <a:lvl6pPr lvl="5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6pPr>
              <a:lvl7pPr lvl="6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7pPr>
              <a:lvl8pPr lvl="7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8pPr>
              <a:lvl9pPr lvl="8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9pPr>
            </a:lstStyle>
            <a:p>
              <a:pPr algn="l"/>
              <a:r>
                <a:rPr lang="zh-TW" altLang="en-US" sz="3600" b="1" dirty="0">
                  <a:solidFill>
                    <a:srgbClr val="0070C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應該怎</a:t>
              </a:r>
              <a:r>
                <a:rPr lang="zh-TW" altLang="en-US" sz="3600" b="1" dirty="0">
                  <a:solidFill>
                    <a:srgbClr val="0070C0"/>
                  </a:solidFill>
                  <a:latin typeface="文鼎標楷注音破音一" panose="020B0602010101010101" pitchFamily="34" charset="-120"/>
                  <a:ea typeface="文鼎標楷注音破音一" panose="020B0602010101010101" pitchFamily="34" charset="-120"/>
                </a:rPr>
                <a:t>麼</a:t>
              </a:r>
              <a:r>
                <a:rPr lang="zh-TW" altLang="en-US" sz="3600" b="1" dirty="0">
                  <a:solidFill>
                    <a:srgbClr val="0070C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做？</a:t>
              </a:r>
              <a:endParaRPr lang="zh-TW" alt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4439B203-30F5-4547-AC7E-4CE804EC8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2708" y="850309"/>
              <a:ext cx="680052" cy="680052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54D82FC4-67E4-4E2A-9F83-E4437E6C7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678" y="2085154"/>
            <a:ext cx="2857549" cy="202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3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2388AAA-26A8-4A56-A207-4693E21ED7FD}"/>
              </a:ext>
            </a:extLst>
          </p:cNvPr>
          <p:cNvSpPr txBox="1">
            <a:spLocks/>
          </p:cNvSpPr>
          <p:nvPr/>
        </p:nvSpPr>
        <p:spPr>
          <a:xfrm>
            <a:off x="623992" y="750641"/>
            <a:ext cx="7975154" cy="513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000"/>
              </a:lnSpc>
              <a:buNone/>
            </a:pPr>
            <a:r>
              <a:rPr lang="zh-TW" altLang="en-US" sz="30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從故事中，我們發現有人被霸凌。</a:t>
            </a:r>
            <a:endParaRPr lang="en-US" altLang="zh-TW" sz="30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F76F3BD-382F-4CE2-B4D6-10D208667188}"/>
              </a:ext>
            </a:extLst>
          </p:cNvPr>
          <p:cNvGrpSpPr/>
          <p:nvPr/>
        </p:nvGrpSpPr>
        <p:grpSpPr>
          <a:xfrm>
            <a:off x="6110670" y="2991361"/>
            <a:ext cx="2339164" cy="1739588"/>
            <a:chOff x="6655981" y="2731227"/>
            <a:chExt cx="2339164" cy="1739588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9B7C144B-5EFE-4D89-A31C-324374CE6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5981" y="2731227"/>
              <a:ext cx="2339164" cy="1739588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682A59C-4E45-41C0-BD37-B39508C3D00C}"/>
                </a:ext>
              </a:extLst>
            </p:cNvPr>
            <p:cNvSpPr txBox="1"/>
            <p:nvPr/>
          </p:nvSpPr>
          <p:spPr>
            <a:xfrm>
              <a:off x="7239956" y="3539465"/>
              <a:ext cx="14528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300" b="1" dirty="0">
                  <a:solidFill>
                    <a:schemeClr val="bg1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我有話要說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9888268F-A864-4EE1-8F1B-3830BCF2D08D}"/>
                </a:ext>
              </a:extLst>
            </p:cNvPr>
            <p:cNvSpPr txBox="1"/>
            <p:nvPr/>
          </p:nvSpPr>
          <p:spPr>
            <a:xfrm>
              <a:off x="7524206" y="2731227"/>
              <a:ext cx="8098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000" b="1" dirty="0">
                  <a:solidFill>
                    <a:schemeClr val="bg1"/>
                  </a:solidFill>
                </a:rPr>
                <a:t>權 利</a:t>
              </a:r>
            </a:p>
          </p:txBody>
        </p:sp>
      </p:grp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E817E3FA-1BC6-4432-994B-90F1781B478F}"/>
              </a:ext>
            </a:extLst>
          </p:cNvPr>
          <p:cNvSpPr txBox="1">
            <a:spLocks/>
          </p:cNvSpPr>
          <p:nvPr/>
        </p:nvSpPr>
        <p:spPr>
          <a:xfrm>
            <a:off x="584423" y="1363573"/>
            <a:ext cx="7975154" cy="11123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2000"/>
              </a:lnSpc>
              <a:spcBef>
                <a:spcPts val="600"/>
              </a:spcBef>
              <a:buNone/>
            </a:pPr>
            <a:r>
              <a:rPr lang="zh-TW" altLang="en-US" sz="30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被霸凌傷害後，他們會感到孤單、害怕、痛苦，</a:t>
            </a:r>
            <a:r>
              <a:rPr lang="zh-TW" altLang="en-US" sz="3000" dirty="0">
                <a:solidFill>
                  <a:schemeClr val="tx1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甚</a:t>
            </a:r>
            <a:r>
              <a:rPr lang="zh-TW" altLang="en-US" sz="30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至不想上學。</a:t>
            </a:r>
            <a:endParaRPr lang="en-US" altLang="zh-TW" sz="30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08939C6E-C205-4F7D-9D9A-FBF441804405}"/>
              </a:ext>
            </a:extLst>
          </p:cNvPr>
          <p:cNvSpPr txBox="1">
            <a:spLocks/>
          </p:cNvSpPr>
          <p:nvPr/>
        </p:nvSpPr>
        <p:spPr>
          <a:xfrm>
            <a:off x="1605132" y="3507526"/>
            <a:ext cx="3696483" cy="1112396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3000"/>
              </a:lnSpc>
              <a:spcBef>
                <a:spcPts val="600"/>
              </a:spcBef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權利</a:t>
            </a:r>
            <a:r>
              <a:rPr lang="zh-TW" altLang="en-US" sz="28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就是應該被保護的利益</a:t>
            </a:r>
            <a:endParaRPr lang="en-US" altLang="zh-TW" sz="28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E7F3D218-C148-446F-B6FD-6832D5238277}"/>
              </a:ext>
            </a:extLst>
          </p:cNvPr>
          <p:cNvSpPr txBox="1">
            <a:spLocks/>
          </p:cNvSpPr>
          <p:nvPr/>
        </p:nvSpPr>
        <p:spPr>
          <a:xfrm>
            <a:off x="623992" y="2388715"/>
            <a:ext cx="7554808" cy="1112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000"/>
              </a:lnSpc>
              <a:spcBef>
                <a:spcPts val="600"/>
              </a:spcBef>
              <a:buNone/>
            </a:pP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這是因為他們的權利被侵害，沒有得到應有的保護。</a:t>
            </a:r>
            <a:endParaRPr lang="en-US" altLang="zh-TW" sz="28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505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build="allAtOnce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A63D5D8-9DFD-42AA-B4BB-848BB97D387B}"/>
              </a:ext>
            </a:extLst>
          </p:cNvPr>
          <p:cNvSpPr/>
          <p:nvPr/>
        </p:nvSpPr>
        <p:spPr>
          <a:xfrm>
            <a:off x="801222" y="539559"/>
            <a:ext cx="6627189" cy="1684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大人把重要、需要遵守，互相提醒的事情寫下來，成</a:t>
            </a:r>
            <a:r>
              <a:rPr lang="zh-TW" altLang="en-US" sz="3200" dirty="0"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en-US" sz="3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規定</a:t>
            </a:r>
            <a:r>
              <a:rPr lang="zh-TW" altLang="en-US" sz="3200" dirty="0"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和</a:t>
            </a:r>
            <a:r>
              <a:rPr lang="zh-TW" altLang="en-US" sz="3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法律。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6C2F0C4-D9A0-4189-816E-0C4A39C99797}"/>
              </a:ext>
            </a:extLst>
          </p:cNvPr>
          <p:cNvSpPr/>
          <p:nvPr/>
        </p:nvSpPr>
        <p:spPr>
          <a:xfrm>
            <a:off x="801222" y="2494635"/>
            <a:ext cx="6017590" cy="1684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兒童有許多重要的權利被寫下來，這就是</a:t>
            </a:r>
            <a:r>
              <a:rPr lang="en-US" altLang="zh-TW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《</a:t>
            </a:r>
            <a:r>
              <a:rPr lang="zh-TW" altLang="en-US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兒童權利公約</a:t>
            </a:r>
            <a:r>
              <a:rPr lang="en-US" altLang="zh-TW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》</a:t>
            </a:r>
            <a:r>
              <a:rPr lang="zh-TW" altLang="en-US" sz="32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32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2B08F3E-ABD3-475A-A411-A87A0F49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401" y="2234477"/>
            <a:ext cx="1992652" cy="205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6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ts val="5625"/>
              </a:lnSpc>
            </a:pPr>
            <a: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4050" b="1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兒童權利公約</a:t>
            </a:r>
            <a: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br>
              <a:rPr lang="en-US" altLang="zh-TW" sz="405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050" b="1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舉例來說</a:t>
            </a:r>
            <a:endParaRPr lang="zh-TW" altLang="en-US" sz="405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3" name="文字方塊 2">
            <a:hlinkClick r:id="rId3" action="ppaction://hlinkfile"/>
            <a:extLst>
              <a:ext uri="{FF2B5EF4-FFF2-40B4-BE49-F238E27FC236}">
                <a16:creationId xmlns:a16="http://schemas.microsoft.com/office/drawing/2014/main" id="{61EEC570-87B7-407A-9DD2-D425DE1DCE27}"/>
              </a:ext>
            </a:extLst>
          </p:cNvPr>
          <p:cNvSpPr txBox="1"/>
          <p:nvPr/>
        </p:nvSpPr>
        <p:spPr>
          <a:xfrm>
            <a:off x="946878" y="1195993"/>
            <a:ext cx="6844978" cy="2109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44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《</a:t>
            </a:r>
            <a:r>
              <a:rPr lang="zh-TW" altLang="en-US" sz="44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兒童權利公約</a:t>
            </a:r>
            <a:r>
              <a:rPr lang="en-US" altLang="zh-TW" sz="44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》  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44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 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舉例說明</a:t>
            </a:r>
            <a:endParaRPr lang="en-US" altLang="zh-TW" sz="4000" b="1" dirty="0">
              <a:solidFill>
                <a:schemeClr val="tx1">
                  <a:lumMod val="75000"/>
                  <a:lumOff val="2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8ACFC2A-07FD-497E-A4D7-BAE4D7889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995" y="3126013"/>
            <a:ext cx="3535328" cy="177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DE6ADAE0-0EFA-4559-9198-09482B343B9D}"/>
              </a:ext>
            </a:extLst>
          </p:cNvPr>
          <p:cNvGrpSpPr/>
          <p:nvPr/>
        </p:nvGrpSpPr>
        <p:grpSpPr>
          <a:xfrm>
            <a:off x="706574" y="571135"/>
            <a:ext cx="8437426" cy="3068132"/>
            <a:chOff x="706574" y="625379"/>
            <a:chExt cx="8437426" cy="3068132"/>
          </a:xfrm>
        </p:grpSpPr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E7D73EFB-28A1-419E-BEC1-5B7BD3932990}"/>
                </a:ext>
              </a:extLst>
            </p:cNvPr>
            <p:cNvSpPr txBox="1"/>
            <p:nvPr/>
          </p:nvSpPr>
          <p:spPr>
            <a:xfrm>
              <a:off x="706574" y="625379"/>
              <a:ext cx="8437426" cy="86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TW" altLang="en-US" sz="4000" b="1" spc="-300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表意權：</a:t>
              </a:r>
              <a:r>
                <a:rPr lang="zh-TW" altLang="en-US" sz="3600" b="1" spc="-300" dirty="0"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能表達自己的意見</a:t>
              </a:r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C8D32E9E-1D8A-4B90-AF73-0ABEDF06C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13" t="44377" r="39136" b="10192"/>
            <a:stretch/>
          </p:blipFill>
          <p:spPr>
            <a:xfrm>
              <a:off x="5580059" y="2013786"/>
              <a:ext cx="2231518" cy="1679725"/>
            </a:xfrm>
            <a:prstGeom prst="rect">
              <a:avLst/>
            </a:prstGeom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7760E99-885E-473A-A34C-93802C699230}"/>
              </a:ext>
            </a:extLst>
          </p:cNvPr>
          <p:cNvGrpSpPr/>
          <p:nvPr/>
        </p:nvGrpSpPr>
        <p:grpSpPr>
          <a:xfrm>
            <a:off x="836908" y="1855570"/>
            <a:ext cx="7470184" cy="2622645"/>
            <a:chOff x="836908" y="1761419"/>
            <a:chExt cx="7470184" cy="2622645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EBAD4FFE-C4D6-4EF4-A878-DD3D1A3F579C}"/>
                </a:ext>
              </a:extLst>
            </p:cNvPr>
            <p:cNvSpPr txBox="1"/>
            <p:nvPr/>
          </p:nvSpPr>
          <p:spPr>
            <a:xfrm>
              <a:off x="836908" y="1761419"/>
              <a:ext cx="3390641" cy="2278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zh-TW" altLang="en-US" sz="40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平等權：</a:t>
              </a:r>
              <a:endParaRPr lang="en-US" altLang="zh-TW" sz="40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  <a:p>
              <a:pPr>
                <a:lnSpc>
                  <a:spcPts val="6000"/>
                </a:lnSpc>
              </a:pPr>
              <a:r>
                <a:rPr lang="zh-TW" altLang="en-US" sz="3600" b="1" dirty="0"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公平對待所有人</a:t>
              </a:r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427FB86A-C2F1-47FB-9D37-EFD36D222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976" t="31893" r="32345" b="9794"/>
            <a:stretch/>
          </p:blipFill>
          <p:spPr>
            <a:xfrm>
              <a:off x="4799569" y="1865391"/>
              <a:ext cx="3507523" cy="25186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6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E19DD5B3-84B9-4381-928E-F8387D2E5D51}"/>
              </a:ext>
            </a:extLst>
          </p:cNvPr>
          <p:cNvGrpSpPr/>
          <p:nvPr/>
        </p:nvGrpSpPr>
        <p:grpSpPr>
          <a:xfrm>
            <a:off x="1086790" y="907367"/>
            <a:ext cx="7504053" cy="3798782"/>
            <a:chOff x="1303198" y="341254"/>
            <a:chExt cx="7504053" cy="3834171"/>
          </a:xfrm>
        </p:grpSpPr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E7D73EFB-28A1-419E-BEC1-5B7BD3932990}"/>
                </a:ext>
              </a:extLst>
            </p:cNvPr>
            <p:cNvSpPr txBox="1"/>
            <p:nvPr/>
          </p:nvSpPr>
          <p:spPr>
            <a:xfrm>
              <a:off x="1303198" y="341254"/>
              <a:ext cx="5759486" cy="2454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TW" altLang="en-US" sz="40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發展權：</a:t>
              </a:r>
              <a:endParaRPr lang="en-US" altLang="zh-TW" sz="40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  <a:p>
              <a:pPr>
                <a:lnSpc>
                  <a:spcPts val="6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TW" altLang="en-US" sz="3600" b="1" dirty="0"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有機會學習，發展自己的專長</a:t>
              </a:r>
              <a:endParaRPr lang="en-US" altLang="zh-TW" sz="3600" b="1" dirty="0"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2270A291-1786-411F-832D-A9FE1C4F0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8408" y="2021142"/>
              <a:ext cx="4018843" cy="21542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1051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28D8D07-1AE7-499E-92D4-4396A167A5F2}"/>
              </a:ext>
            </a:extLst>
          </p:cNvPr>
          <p:cNvSpPr/>
          <p:nvPr/>
        </p:nvSpPr>
        <p:spPr>
          <a:xfrm>
            <a:off x="721533" y="1536092"/>
            <a:ext cx="7700934" cy="571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3000"/>
              </a:lnSpc>
              <a:spcBef>
                <a:spcPts val="600"/>
              </a:spcBef>
            </a:pPr>
            <a:r>
              <a:rPr lang="zh-TW" altLang="en-US" sz="3200" dirty="0">
                <a:latin typeface="文鼎標楷注音" panose="020B0602010101010101" pitchFamily="34" charset="-120"/>
                <a:ea typeface="文鼎標楷注音" panose="020B0602010101010101" pitchFamily="34" charset="-120"/>
                <a:sym typeface="Abel"/>
              </a:rPr>
              <a:t>被霸凌的人，身心都會受傷。</a:t>
            </a:r>
            <a:endParaRPr lang="en-US" altLang="zh-TW" sz="3200" dirty="0">
              <a:latin typeface="文鼎標楷注音" panose="020B0602010101010101" pitchFamily="34" charset="-120"/>
              <a:ea typeface="文鼎標楷注音" panose="020B0602010101010101" pitchFamily="34" charset="-120"/>
              <a:sym typeface="Abel"/>
            </a:endParaRPr>
          </a:p>
        </p:txBody>
      </p:sp>
      <p:sp>
        <p:nvSpPr>
          <p:cNvPr id="12" name="直排標題 6">
            <a:extLst>
              <a:ext uri="{FF2B5EF4-FFF2-40B4-BE49-F238E27FC236}">
                <a16:creationId xmlns:a16="http://schemas.microsoft.com/office/drawing/2014/main" id="{26074CE3-700F-49F0-A130-75244D44BE32}"/>
              </a:ext>
            </a:extLst>
          </p:cNvPr>
          <p:cNvSpPr txBox="1">
            <a:spLocks/>
          </p:cNvSpPr>
          <p:nvPr/>
        </p:nvSpPr>
        <p:spPr>
          <a:xfrm>
            <a:off x="1086185" y="625565"/>
            <a:ext cx="7179590" cy="84276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6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霸凌會傷害兒童權利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AB8A73F3-1D35-4071-BCAD-89ABD8B11BFE}"/>
              </a:ext>
            </a:extLst>
          </p:cNvPr>
          <p:cNvGrpSpPr/>
          <p:nvPr/>
        </p:nvGrpSpPr>
        <p:grpSpPr>
          <a:xfrm>
            <a:off x="6279782" y="2479751"/>
            <a:ext cx="2555073" cy="1780916"/>
            <a:chOff x="6395887" y="2790198"/>
            <a:chExt cx="2555073" cy="1780916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02F27C6-7162-4096-850B-4D1B6E3E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5887" y="2790198"/>
              <a:ext cx="2445974" cy="1435862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C68CA87-05F5-4047-AE5A-BCB3E50AF1F7}"/>
                </a:ext>
              </a:extLst>
            </p:cNvPr>
            <p:cNvSpPr/>
            <p:nvPr/>
          </p:nvSpPr>
          <p:spPr>
            <a:xfrm>
              <a:off x="6517726" y="4324893"/>
              <a:ext cx="243323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000" dirty="0"/>
                <a:t>圖片來源：</a:t>
              </a:r>
              <a:r>
                <a:rPr lang="en-US" altLang="zh-TW" sz="1000" dirty="0"/>
                <a:t>https://reurl.cc/rgYbRE</a:t>
              </a:r>
              <a:endParaRPr lang="zh-TW" altLang="en-US" sz="1000" dirty="0"/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FD67AD54-154E-4C23-8D50-9755913B974F}"/>
              </a:ext>
            </a:extLst>
          </p:cNvPr>
          <p:cNvSpPr/>
          <p:nvPr/>
        </p:nvSpPr>
        <p:spPr>
          <a:xfrm>
            <a:off x="721533" y="2249614"/>
            <a:ext cx="5135534" cy="2241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3000"/>
              </a:lnSpc>
            </a:pPr>
            <a:r>
              <a:rPr lang="zh-TW" altLang="en-US" sz="3200" dirty="0">
                <a:latin typeface="文鼎標楷注音" panose="020B0602010101010101" pitchFamily="34" charset="-120"/>
                <a:ea typeface="文鼎標楷注音" panose="020B0602010101010101" pitchFamily="34" charset="-120"/>
                <a:sym typeface="Abel"/>
              </a:rPr>
              <a:t>還可能害怕到</a:t>
            </a:r>
            <a:r>
              <a:rPr lang="zh-TW" altLang="en-US" sz="3200" dirty="0">
                <a:latin typeface="文鼎標楷注音破音一" panose="020B0602010101010101" pitchFamily="34" charset="-120"/>
                <a:ea typeface="文鼎標楷注音破音一" panose="020B0602010101010101" pitchFamily="34" charset="-120"/>
                <a:sym typeface="Abel"/>
              </a:rPr>
              <a:t>不</a:t>
            </a:r>
            <a:r>
              <a:rPr lang="zh-TW" altLang="en-US" sz="3200" dirty="0">
                <a:latin typeface="文鼎標楷注音" panose="020B0602010101010101" pitchFamily="34" charset="-120"/>
                <a:ea typeface="文鼎標楷注音" panose="020B0602010101010101" pitchFamily="34" charset="-120"/>
                <a:sym typeface="Abel"/>
              </a:rPr>
              <a:t>想上學，想死，傷害兒童都應該享有的權利。</a:t>
            </a:r>
          </a:p>
        </p:txBody>
      </p:sp>
    </p:spTree>
    <p:extLst>
      <p:ext uri="{BB962C8B-B14F-4D97-AF65-F5344CB8AC3E}">
        <p14:creationId xmlns:p14="http://schemas.microsoft.com/office/powerpoint/2010/main" val="3754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28D8D07-1AE7-499E-92D4-4396A167A5F2}"/>
              </a:ext>
            </a:extLst>
          </p:cNvPr>
          <p:cNvSpPr/>
          <p:nvPr/>
        </p:nvSpPr>
        <p:spPr>
          <a:xfrm>
            <a:off x="801991" y="1234352"/>
            <a:ext cx="7969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回想「錯誤找</a:t>
            </a:r>
            <a:r>
              <a:rPr lang="zh-TW" altLang="en-US" sz="2800" b="1" dirty="0"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28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找」小故事中發生的事情。</a:t>
            </a:r>
            <a:endParaRPr lang="en-US" altLang="zh-TW" sz="28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3" name="文字方塊 12">
            <a:hlinkClick r:id="rId3" action="ppaction://hlinkfile"/>
            <a:extLst>
              <a:ext uri="{FF2B5EF4-FFF2-40B4-BE49-F238E27FC236}">
                <a16:creationId xmlns:a16="http://schemas.microsoft.com/office/drawing/2014/main" id="{F80BC0D2-8F23-4B1B-A696-39D3B1CF94E9}"/>
              </a:ext>
            </a:extLst>
          </p:cNvPr>
          <p:cNvSpPr txBox="1"/>
          <p:nvPr/>
        </p:nvSpPr>
        <p:spPr>
          <a:xfrm>
            <a:off x="560540" y="303230"/>
            <a:ext cx="8094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有哪些權利受到傷害？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162BB43-EB29-469C-B413-11DC482D6398}"/>
              </a:ext>
            </a:extLst>
          </p:cNvPr>
          <p:cNvSpPr/>
          <p:nvPr/>
        </p:nvSpPr>
        <p:spPr>
          <a:xfrm>
            <a:off x="801991" y="2318309"/>
            <a:ext cx="7853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2"/>
            </a:pPr>
            <a:r>
              <a:rPr lang="zh-TW" altLang="en-US" sz="28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討論故事主</a:t>
            </a:r>
            <a:r>
              <a:rPr lang="zh-TW" altLang="en-US" sz="2800" b="1" dirty="0"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角</a:t>
            </a:r>
            <a:r>
              <a:rPr lang="zh-TW" altLang="en-US" sz="28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被霸凌傷害時，應該被保護的權利。</a:t>
            </a:r>
            <a:endParaRPr lang="en-US" altLang="zh-TW" sz="28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53EFB98B-662F-41B1-B0AE-27C926AED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877" y="3704108"/>
            <a:ext cx="495513" cy="549643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F83B7EAB-6B00-4280-83AD-059B6D84E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690" y="3647115"/>
            <a:ext cx="495513" cy="54964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40921F3-09B0-4FF0-8E95-BCBB00D1E8ED}"/>
              </a:ext>
            </a:extLst>
          </p:cNvPr>
          <p:cNvSpPr/>
          <p:nvPr/>
        </p:nvSpPr>
        <p:spPr>
          <a:xfrm>
            <a:off x="231336" y="3272416"/>
            <a:ext cx="8681328" cy="1466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2A51AA4A-F34B-4955-96D3-A508410F7CAE}"/>
              </a:ext>
            </a:extLst>
          </p:cNvPr>
          <p:cNvGrpSpPr/>
          <p:nvPr/>
        </p:nvGrpSpPr>
        <p:grpSpPr>
          <a:xfrm>
            <a:off x="1122993" y="3437853"/>
            <a:ext cx="6969760" cy="1577340"/>
            <a:chOff x="1122993" y="3437853"/>
            <a:chExt cx="6969760" cy="157734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91057CCB-4302-46A3-AFF4-A5485F6E848B}"/>
                </a:ext>
              </a:extLst>
            </p:cNvPr>
            <p:cNvGrpSpPr/>
            <p:nvPr/>
          </p:nvGrpSpPr>
          <p:grpSpPr>
            <a:xfrm>
              <a:off x="1122993" y="3437853"/>
              <a:ext cx="6969760" cy="1577340"/>
              <a:chOff x="1148080" y="3542551"/>
              <a:chExt cx="6969760" cy="1577340"/>
            </a:xfrm>
          </p:grpSpPr>
          <p:grpSp>
            <p:nvGrpSpPr>
              <p:cNvPr id="35" name="群組 34">
                <a:extLst>
                  <a:ext uri="{FF2B5EF4-FFF2-40B4-BE49-F238E27FC236}">
                    <a16:creationId xmlns:a16="http://schemas.microsoft.com/office/drawing/2014/main" id="{85793F36-09C6-4152-A8C7-EA3A6A7D8924}"/>
                  </a:ext>
                </a:extLst>
              </p:cNvPr>
              <p:cNvGrpSpPr/>
              <p:nvPr/>
            </p:nvGrpSpPr>
            <p:grpSpPr>
              <a:xfrm>
                <a:off x="1211268" y="3599761"/>
                <a:ext cx="6863855" cy="1486750"/>
                <a:chOff x="1632170" y="3457598"/>
                <a:chExt cx="6510232" cy="1486750"/>
              </a:xfrm>
            </p:grpSpPr>
            <p:grpSp>
              <p:nvGrpSpPr>
                <p:cNvPr id="16" name="群組 15">
                  <a:extLst>
                    <a:ext uri="{FF2B5EF4-FFF2-40B4-BE49-F238E27FC236}">
                      <a16:creationId xmlns:a16="http://schemas.microsoft.com/office/drawing/2014/main" id="{0D75DADB-E917-420D-BFE0-246CA569FBB6}"/>
                    </a:ext>
                  </a:extLst>
                </p:cNvPr>
                <p:cNvGrpSpPr/>
                <p:nvPr/>
              </p:nvGrpSpPr>
              <p:grpSpPr>
                <a:xfrm>
                  <a:off x="3878712" y="3470131"/>
                  <a:ext cx="1863131" cy="1461774"/>
                  <a:chOff x="3902321" y="3344386"/>
                  <a:chExt cx="1713851" cy="1297541"/>
                </a:xfrm>
              </p:grpSpPr>
              <p:pic>
                <p:nvPicPr>
                  <p:cNvPr id="6" name="圖片 5">
                    <a:extLst>
                      <a:ext uri="{FF2B5EF4-FFF2-40B4-BE49-F238E27FC236}">
                        <a16:creationId xmlns:a16="http://schemas.microsoft.com/office/drawing/2014/main" id="{250B7F41-B3A9-4731-9A2E-897906F239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t="16461" r="4416" b="37166"/>
                  <a:stretch/>
                </p:blipFill>
                <p:spPr>
                  <a:xfrm>
                    <a:off x="3902321" y="3344386"/>
                    <a:ext cx="1713851" cy="1276310"/>
                  </a:xfrm>
                  <a:prstGeom prst="rect">
                    <a:avLst/>
                  </a:prstGeom>
                </p:spPr>
              </p:pic>
              <p:sp>
                <p:nvSpPr>
                  <p:cNvPr id="31" name="文字方塊 30">
                    <a:extLst>
                      <a:ext uri="{FF2B5EF4-FFF2-40B4-BE49-F238E27FC236}">
                        <a16:creationId xmlns:a16="http://schemas.microsoft.com/office/drawing/2014/main" id="{4A8B6974-7AE0-45D3-BC71-7C2D1EE7250D}"/>
                      </a:ext>
                    </a:extLst>
                  </p:cNvPr>
                  <p:cNvSpPr txBox="1"/>
                  <p:nvPr/>
                </p:nvSpPr>
                <p:spPr>
                  <a:xfrm>
                    <a:off x="4144344" y="4232131"/>
                    <a:ext cx="1034953" cy="409796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TW" altLang="en-US" sz="2400" b="1" u="sng" dirty="0">
                        <a:latin typeface="文鼎標楷注音" panose="020B0602010101010101" pitchFamily="34" charset="-120"/>
                        <a:ea typeface="文鼎標楷注音" panose="020B0602010101010101" pitchFamily="34" charset="-120"/>
                      </a:rPr>
                      <a:t>阿志</a:t>
                    </a:r>
                  </a:p>
                </p:txBody>
              </p:sp>
            </p:grpSp>
            <p:grpSp>
              <p:nvGrpSpPr>
                <p:cNvPr id="12" name="群組 11">
                  <a:extLst>
                    <a:ext uri="{FF2B5EF4-FFF2-40B4-BE49-F238E27FC236}">
                      <a16:creationId xmlns:a16="http://schemas.microsoft.com/office/drawing/2014/main" id="{8D8FB5FA-EBF3-433C-A91C-2335079D5CEE}"/>
                    </a:ext>
                  </a:extLst>
                </p:cNvPr>
                <p:cNvGrpSpPr/>
                <p:nvPr/>
              </p:nvGrpSpPr>
              <p:grpSpPr>
                <a:xfrm>
                  <a:off x="1632170" y="3457598"/>
                  <a:ext cx="2005480" cy="1469477"/>
                  <a:chOff x="1679985" y="3331002"/>
                  <a:chExt cx="1844794" cy="1304378"/>
                </a:xfrm>
              </p:grpSpPr>
              <p:pic>
                <p:nvPicPr>
                  <p:cNvPr id="4" name="圖片 3">
                    <a:extLst>
                      <a:ext uri="{FF2B5EF4-FFF2-40B4-BE49-F238E27FC236}">
                        <a16:creationId xmlns:a16="http://schemas.microsoft.com/office/drawing/2014/main" id="{09668963-7431-4D07-B0C0-A6651509491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t="6817" b="17962"/>
                  <a:stretch/>
                </p:blipFill>
                <p:spPr>
                  <a:xfrm>
                    <a:off x="1679985" y="3331002"/>
                    <a:ext cx="1844794" cy="1284267"/>
                  </a:xfrm>
                  <a:prstGeom prst="rect">
                    <a:avLst/>
                  </a:prstGeom>
                </p:spPr>
              </p:pic>
              <p:sp>
                <p:nvSpPr>
                  <p:cNvPr id="11" name="文字方塊 10">
                    <a:extLst>
                      <a:ext uri="{FF2B5EF4-FFF2-40B4-BE49-F238E27FC236}">
                        <a16:creationId xmlns:a16="http://schemas.microsoft.com/office/drawing/2014/main" id="{4AD2BDE9-A520-4F68-A01E-DBDB36934331}"/>
                      </a:ext>
                    </a:extLst>
                  </p:cNvPr>
                  <p:cNvSpPr txBox="1"/>
                  <p:nvPr/>
                </p:nvSpPr>
                <p:spPr>
                  <a:xfrm>
                    <a:off x="1819298" y="4225584"/>
                    <a:ext cx="1034953" cy="409796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TW" altLang="en-US" sz="2400" b="1" u="sng" dirty="0">
                        <a:latin typeface="文鼎標楷注音" panose="020B0602010101010101" pitchFamily="34" charset="-120"/>
                        <a:ea typeface="文鼎標楷注音" panose="020B0602010101010101" pitchFamily="34" charset="-120"/>
                      </a:rPr>
                      <a:t>大雄</a:t>
                    </a:r>
                  </a:p>
                </p:txBody>
              </p:sp>
            </p:grpSp>
            <p:grpSp>
              <p:nvGrpSpPr>
                <p:cNvPr id="21" name="群組 20">
                  <a:extLst>
                    <a:ext uri="{FF2B5EF4-FFF2-40B4-BE49-F238E27FC236}">
                      <a16:creationId xmlns:a16="http://schemas.microsoft.com/office/drawing/2014/main" id="{CC34B306-5CEA-42AB-BC20-9CB337DF14F2}"/>
                    </a:ext>
                  </a:extLst>
                </p:cNvPr>
                <p:cNvGrpSpPr/>
                <p:nvPr/>
              </p:nvGrpSpPr>
              <p:grpSpPr>
                <a:xfrm>
                  <a:off x="5957984" y="3466594"/>
                  <a:ext cx="2184418" cy="1477754"/>
                  <a:chOff x="6012660" y="3342333"/>
                  <a:chExt cx="2009395" cy="1311724"/>
                </a:xfrm>
              </p:grpSpPr>
              <p:grpSp>
                <p:nvGrpSpPr>
                  <p:cNvPr id="2" name="群組 1">
                    <a:extLst>
                      <a:ext uri="{FF2B5EF4-FFF2-40B4-BE49-F238E27FC236}">
                        <a16:creationId xmlns:a16="http://schemas.microsoft.com/office/drawing/2014/main" id="{59CE1884-BF62-420F-8CC9-FDCF0FF3B37B}"/>
                      </a:ext>
                    </a:extLst>
                  </p:cNvPr>
                  <p:cNvGrpSpPr/>
                  <p:nvPr/>
                </p:nvGrpSpPr>
                <p:grpSpPr>
                  <a:xfrm>
                    <a:off x="6012660" y="3342333"/>
                    <a:ext cx="2009395" cy="1267821"/>
                    <a:chOff x="3490292" y="3766691"/>
                    <a:chExt cx="2279206" cy="1262587"/>
                  </a:xfrm>
                </p:grpSpPr>
                <p:pic>
                  <p:nvPicPr>
                    <p:cNvPr id="8" name="圖片 7">
                      <a:extLst>
                        <a:ext uri="{FF2B5EF4-FFF2-40B4-BE49-F238E27FC236}">
                          <a16:creationId xmlns:a16="http://schemas.microsoft.com/office/drawing/2014/main" id="{A87DFBA9-853A-4E19-ABEF-779EDA4FFB9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4970" t="8909" r="5047" b="8907"/>
                    <a:stretch/>
                  </p:blipFill>
                  <p:spPr>
                    <a:xfrm>
                      <a:off x="3490292" y="3766691"/>
                      <a:ext cx="2279206" cy="126258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6" name="圖片 25">
                      <a:extLst>
                        <a:ext uri="{FF2B5EF4-FFF2-40B4-BE49-F238E27FC236}">
                          <a16:creationId xmlns:a16="http://schemas.microsoft.com/office/drawing/2014/main" id="{A9270760-2B32-48C0-A2EB-C16F28A781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4848623" y="3768572"/>
                      <a:ext cx="506341" cy="48587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2" name="文字方塊 31">
                    <a:extLst>
                      <a:ext uri="{FF2B5EF4-FFF2-40B4-BE49-F238E27FC236}">
                        <a16:creationId xmlns:a16="http://schemas.microsoft.com/office/drawing/2014/main" id="{BE482F3A-3A2A-4C3A-A4B3-C9B4D875E10F}"/>
                      </a:ext>
                    </a:extLst>
                  </p:cNvPr>
                  <p:cNvSpPr txBox="1"/>
                  <p:nvPr/>
                </p:nvSpPr>
                <p:spPr>
                  <a:xfrm>
                    <a:off x="6580605" y="4244261"/>
                    <a:ext cx="1034953" cy="409796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TW" altLang="en-US" sz="2400" b="1" u="sng" dirty="0">
                        <a:latin typeface="文鼎標楷注音" panose="020B0602010101010101" pitchFamily="34" charset="-120"/>
                        <a:ea typeface="文鼎標楷注音" panose="020B0602010101010101" pitchFamily="34" charset="-120"/>
                      </a:rPr>
                      <a:t>小明</a:t>
                    </a:r>
                  </a:p>
                </p:txBody>
              </p:sp>
            </p:grpSp>
          </p:grp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DDF67432-D6D4-4C9C-BBE5-97E131345124}"/>
                  </a:ext>
                </a:extLst>
              </p:cNvPr>
              <p:cNvSpPr/>
              <p:nvPr/>
            </p:nvSpPr>
            <p:spPr>
              <a:xfrm>
                <a:off x="1148080" y="3542551"/>
                <a:ext cx="6969760" cy="157734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5AE27A9E-907F-4274-BD37-403FE5CE9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7016" y="3518136"/>
              <a:ext cx="511643" cy="549643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4FB8D81C-CC63-419B-95B2-2C4359F62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7467" y="3516017"/>
              <a:ext cx="511643" cy="549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150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2"/>
      <p:bldP spid="13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"/>
          <p:cNvSpPr txBox="1">
            <a:spLocks noGrp="1"/>
          </p:cNvSpPr>
          <p:nvPr>
            <p:ph type="title" idx="4"/>
          </p:nvPr>
        </p:nvSpPr>
        <p:spPr>
          <a:xfrm>
            <a:off x="1519158" y="764783"/>
            <a:ext cx="4002374" cy="11364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4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學習目標</a:t>
            </a:r>
            <a:endParaRPr sz="44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46" name="Google Shape;272;p29">
            <a:extLst>
              <a:ext uri="{FF2B5EF4-FFF2-40B4-BE49-F238E27FC236}">
                <a16:creationId xmlns:a16="http://schemas.microsoft.com/office/drawing/2014/main" id="{4EA528DD-E2B3-4932-BA87-52F1A0595269}"/>
              </a:ext>
            </a:extLst>
          </p:cNvPr>
          <p:cNvSpPr txBox="1">
            <a:spLocks/>
          </p:cNvSpPr>
          <p:nvPr/>
        </p:nvSpPr>
        <p:spPr>
          <a:xfrm>
            <a:off x="531948" y="2226766"/>
            <a:ext cx="8080103" cy="1947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altLang="zh-TW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能覺察生活中的霸凌現象。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50000"/>
              </a:lnSpc>
            </a:pPr>
            <a:r>
              <a:rPr lang="en-US" altLang="zh-TW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能知道霸凌會傷害兒童權利。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50000"/>
              </a:lnSpc>
            </a:pPr>
            <a:r>
              <a:rPr lang="en-US" altLang="zh-TW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能為自己或他人發聲。</a:t>
            </a:r>
          </a:p>
        </p:txBody>
      </p:sp>
      <p:grpSp>
        <p:nvGrpSpPr>
          <p:cNvPr id="20" name="Google Shape;560;p17">
            <a:extLst>
              <a:ext uri="{FF2B5EF4-FFF2-40B4-BE49-F238E27FC236}">
                <a16:creationId xmlns:a16="http://schemas.microsoft.com/office/drawing/2014/main" id="{457D5C7E-4681-4D73-99A6-0F92429B3430}"/>
              </a:ext>
            </a:extLst>
          </p:cNvPr>
          <p:cNvGrpSpPr/>
          <p:nvPr/>
        </p:nvGrpSpPr>
        <p:grpSpPr>
          <a:xfrm>
            <a:off x="965285" y="951293"/>
            <a:ext cx="700895" cy="763475"/>
            <a:chOff x="13134975" y="392150"/>
            <a:chExt cx="5243225" cy="6019000"/>
          </a:xfrm>
          <a:solidFill>
            <a:schemeClr val="accent1"/>
          </a:solidFill>
        </p:grpSpPr>
        <p:sp>
          <p:nvSpPr>
            <p:cNvPr id="21" name="Google Shape;561;p17">
              <a:extLst>
                <a:ext uri="{FF2B5EF4-FFF2-40B4-BE49-F238E27FC236}">
                  <a16:creationId xmlns:a16="http://schemas.microsoft.com/office/drawing/2014/main" id="{6323B572-D9FB-41BD-9042-BA7F9E6C4A5D}"/>
                </a:ext>
              </a:extLst>
            </p:cNvPr>
            <p:cNvSpPr/>
            <p:nvPr/>
          </p:nvSpPr>
          <p:spPr>
            <a:xfrm>
              <a:off x="17587000" y="2711175"/>
              <a:ext cx="627800" cy="900425"/>
            </a:xfrm>
            <a:custGeom>
              <a:avLst/>
              <a:gdLst/>
              <a:ahLst/>
              <a:cxnLst/>
              <a:rect l="l" t="t" r="r" b="b"/>
              <a:pathLst>
                <a:path w="25112" h="36017" extrusionOk="0">
                  <a:moveTo>
                    <a:pt x="24623" y="1"/>
                  </a:moveTo>
                  <a:cubicBezTo>
                    <a:pt x="16801" y="6692"/>
                    <a:pt x="6621" y="16765"/>
                    <a:pt x="2501" y="26718"/>
                  </a:cubicBezTo>
                  <a:cubicBezTo>
                    <a:pt x="1" y="32755"/>
                    <a:pt x="918" y="35886"/>
                    <a:pt x="953" y="36017"/>
                  </a:cubicBezTo>
                  <a:lnTo>
                    <a:pt x="1668" y="35803"/>
                  </a:lnTo>
                  <a:cubicBezTo>
                    <a:pt x="1656" y="35767"/>
                    <a:pt x="787" y="32802"/>
                    <a:pt x="3192" y="27004"/>
                  </a:cubicBezTo>
                  <a:cubicBezTo>
                    <a:pt x="7252" y="17181"/>
                    <a:pt x="17348" y="7204"/>
                    <a:pt x="25111" y="572"/>
                  </a:cubicBezTo>
                  <a:lnTo>
                    <a:pt x="24623" y="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Google Shape;562;p17">
              <a:extLst>
                <a:ext uri="{FF2B5EF4-FFF2-40B4-BE49-F238E27FC236}">
                  <a16:creationId xmlns:a16="http://schemas.microsoft.com/office/drawing/2014/main" id="{B7490BFD-5366-46C8-BD2F-4403A81C4EC3}"/>
                </a:ext>
              </a:extLst>
            </p:cNvPr>
            <p:cNvSpPr/>
            <p:nvPr/>
          </p:nvSpPr>
          <p:spPr>
            <a:xfrm>
              <a:off x="17620050" y="2966875"/>
              <a:ext cx="219100" cy="203300"/>
            </a:xfrm>
            <a:custGeom>
              <a:avLst/>
              <a:gdLst/>
              <a:ahLst/>
              <a:cxnLst/>
              <a:rect l="l" t="t" r="r" b="b"/>
              <a:pathLst>
                <a:path w="8764" h="8132" extrusionOk="0">
                  <a:moveTo>
                    <a:pt x="465" y="0"/>
                  </a:moveTo>
                  <a:cubicBezTo>
                    <a:pt x="465" y="1"/>
                    <a:pt x="1" y="7013"/>
                    <a:pt x="6061" y="8132"/>
                  </a:cubicBezTo>
                  <a:cubicBezTo>
                    <a:pt x="6061" y="8132"/>
                    <a:pt x="8763" y="3774"/>
                    <a:pt x="465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Google Shape;563;p17">
              <a:extLst>
                <a:ext uri="{FF2B5EF4-FFF2-40B4-BE49-F238E27FC236}">
                  <a16:creationId xmlns:a16="http://schemas.microsoft.com/office/drawing/2014/main" id="{A09C11C4-EE30-4ABF-9C50-3294FA736455}"/>
                </a:ext>
              </a:extLst>
            </p:cNvPr>
            <p:cNvSpPr/>
            <p:nvPr/>
          </p:nvSpPr>
          <p:spPr>
            <a:xfrm>
              <a:off x="17754900" y="2790650"/>
              <a:ext cx="233375" cy="237850"/>
            </a:xfrm>
            <a:custGeom>
              <a:avLst/>
              <a:gdLst/>
              <a:ahLst/>
              <a:cxnLst/>
              <a:rect l="l" t="t" r="r" b="b"/>
              <a:pathLst>
                <a:path w="9335" h="9514" extrusionOk="0">
                  <a:moveTo>
                    <a:pt x="2738" y="1"/>
                  </a:moveTo>
                  <a:cubicBezTo>
                    <a:pt x="2738" y="1"/>
                    <a:pt x="0" y="6478"/>
                    <a:pt x="5370" y="9514"/>
                  </a:cubicBezTo>
                  <a:cubicBezTo>
                    <a:pt x="5370" y="9514"/>
                    <a:pt x="9334" y="6287"/>
                    <a:pt x="273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Google Shape;564;p17">
              <a:extLst>
                <a:ext uri="{FF2B5EF4-FFF2-40B4-BE49-F238E27FC236}">
                  <a16:creationId xmlns:a16="http://schemas.microsoft.com/office/drawing/2014/main" id="{94B7B6F0-DAC0-4034-8C9A-E8904EBC13F2}"/>
                </a:ext>
              </a:extLst>
            </p:cNvPr>
            <p:cNvSpPr/>
            <p:nvPr/>
          </p:nvSpPr>
          <p:spPr>
            <a:xfrm>
              <a:off x="17908475" y="2636175"/>
              <a:ext cx="228925" cy="246475"/>
            </a:xfrm>
            <a:custGeom>
              <a:avLst/>
              <a:gdLst/>
              <a:ahLst/>
              <a:cxnLst/>
              <a:rect l="l" t="t" r="r" b="b"/>
              <a:pathLst>
                <a:path w="9157" h="9859" extrusionOk="0">
                  <a:moveTo>
                    <a:pt x="4084" y="0"/>
                  </a:moveTo>
                  <a:lnTo>
                    <a:pt x="4084" y="0"/>
                  </a:lnTo>
                  <a:cubicBezTo>
                    <a:pt x="4084" y="1"/>
                    <a:pt x="1" y="5715"/>
                    <a:pt x="4573" y="9859"/>
                  </a:cubicBezTo>
                  <a:cubicBezTo>
                    <a:pt x="4573" y="9859"/>
                    <a:pt x="9156" y="7573"/>
                    <a:pt x="4084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Google Shape;565;p17">
              <a:extLst>
                <a:ext uri="{FF2B5EF4-FFF2-40B4-BE49-F238E27FC236}">
                  <a16:creationId xmlns:a16="http://schemas.microsoft.com/office/drawing/2014/main" id="{45E70E9C-D8AE-4F2F-8A76-79FAA038E0E3}"/>
                </a:ext>
              </a:extLst>
            </p:cNvPr>
            <p:cNvSpPr/>
            <p:nvPr/>
          </p:nvSpPr>
          <p:spPr>
            <a:xfrm>
              <a:off x="18139450" y="2757700"/>
              <a:ext cx="238750" cy="104075"/>
            </a:xfrm>
            <a:custGeom>
              <a:avLst/>
              <a:gdLst/>
              <a:ahLst/>
              <a:cxnLst/>
              <a:rect l="l" t="t" r="r" b="b"/>
              <a:pathLst>
                <a:path w="9550" h="4163" extrusionOk="0">
                  <a:moveTo>
                    <a:pt x="3273" y="1"/>
                  </a:moveTo>
                  <a:cubicBezTo>
                    <a:pt x="2255" y="1"/>
                    <a:pt x="1154" y="264"/>
                    <a:pt x="1" y="938"/>
                  </a:cubicBezTo>
                  <a:cubicBezTo>
                    <a:pt x="1" y="938"/>
                    <a:pt x="510" y="4162"/>
                    <a:pt x="5183" y="4162"/>
                  </a:cubicBezTo>
                  <a:cubicBezTo>
                    <a:pt x="6357" y="4162"/>
                    <a:pt x="7793" y="3959"/>
                    <a:pt x="9550" y="3450"/>
                  </a:cubicBezTo>
                  <a:cubicBezTo>
                    <a:pt x="9550" y="3450"/>
                    <a:pt x="6956" y="1"/>
                    <a:pt x="3273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Google Shape;566;p17">
              <a:extLst>
                <a:ext uri="{FF2B5EF4-FFF2-40B4-BE49-F238E27FC236}">
                  <a16:creationId xmlns:a16="http://schemas.microsoft.com/office/drawing/2014/main" id="{7C91D60B-28F6-40CA-B8AA-0382D600D506}"/>
                </a:ext>
              </a:extLst>
            </p:cNvPr>
            <p:cNvSpPr/>
            <p:nvPr/>
          </p:nvSpPr>
          <p:spPr>
            <a:xfrm>
              <a:off x="17987350" y="2909675"/>
              <a:ext cx="238450" cy="104175"/>
            </a:xfrm>
            <a:custGeom>
              <a:avLst/>
              <a:gdLst/>
              <a:ahLst/>
              <a:cxnLst/>
              <a:rect l="l" t="t" r="r" b="b"/>
              <a:pathLst>
                <a:path w="9538" h="4167" extrusionOk="0">
                  <a:moveTo>
                    <a:pt x="3262" y="0"/>
                  </a:moveTo>
                  <a:cubicBezTo>
                    <a:pt x="2248" y="0"/>
                    <a:pt x="1150" y="262"/>
                    <a:pt x="1" y="931"/>
                  </a:cubicBezTo>
                  <a:cubicBezTo>
                    <a:pt x="1" y="931"/>
                    <a:pt x="511" y="4166"/>
                    <a:pt x="5183" y="4166"/>
                  </a:cubicBezTo>
                  <a:cubicBezTo>
                    <a:pt x="6354" y="4166"/>
                    <a:pt x="7786" y="3963"/>
                    <a:pt x="9538" y="3455"/>
                  </a:cubicBezTo>
                  <a:cubicBezTo>
                    <a:pt x="9538" y="3455"/>
                    <a:pt x="6947" y="0"/>
                    <a:pt x="326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Google Shape;567;p17">
              <a:extLst>
                <a:ext uri="{FF2B5EF4-FFF2-40B4-BE49-F238E27FC236}">
                  <a16:creationId xmlns:a16="http://schemas.microsoft.com/office/drawing/2014/main" id="{6509D21A-53F8-4A2B-8A2F-1A895C01336D}"/>
                </a:ext>
              </a:extLst>
            </p:cNvPr>
            <p:cNvSpPr/>
            <p:nvPr/>
          </p:nvSpPr>
          <p:spPr>
            <a:xfrm>
              <a:off x="17827525" y="3049525"/>
              <a:ext cx="246175" cy="100025"/>
            </a:xfrm>
            <a:custGeom>
              <a:avLst/>
              <a:gdLst/>
              <a:ahLst/>
              <a:cxnLst/>
              <a:rect l="l" t="t" r="r" b="b"/>
              <a:pathLst>
                <a:path w="9847" h="4001" extrusionOk="0">
                  <a:moveTo>
                    <a:pt x="4208" y="1"/>
                  </a:moveTo>
                  <a:cubicBezTo>
                    <a:pt x="2858" y="1"/>
                    <a:pt x="1401" y="432"/>
                    <a:pt x="0" y="1671"/>
                  </a:cubicBezTo>
                  <a:cubicBezTo>
                    <a:pt x="0" y="1671"/>
                    <a:pt x="854" y="4001"/>
                    <a:pt x="4098" y="4001"/>
                  </a:cubicBezTo>
                  <a:cubicBezTo>
                    <a:pt x="5515" y="4001"/>
                    <a:pt x="7389" y="3556"/>
                    <a:pt x="9847" y="2278"/>
                  </a:cubicBezTo>
                  <a:cubicBezTo>
                    <a:pt x="9847" y="2278"/>
                    <a:pt x="7309" y="1"/>
                    <a:pt x="420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Google Shape;568;p17">
              <a:extLst>
                <a:ext uri="{FF2B5EF4-FFF2-40B4-BE49-F238E27FC236}">
                  <a16:creationId xmlns:a16="http://schemas.microsoft.com/office/drawing/2014/main" id="{732E59E1-DE72-4698-8A4C-C495BCE2A066}"/>
                </a:ext>
              </a:extLst>
            </p:cNvPr>
            <p:cNvSpPr/>
            <p:nvPr/>
          </p:nvSpPr>
          <p:spPr>
            <a:xfrm>
              <a:off x="18185000" y="2564125"/>
              <a:ext cx="176825" cy="176850"/>
            </a:xfrm>
            <a:custGeom>
              <a:avLst/>
              <a:gdLst/>
              <a:ahLst/>
              <a:cxnLst/>
              <a:rect l="l" t="t" r="r" b="b"/>
              <a:pathLst>
                <a:path w="7073" h="7074" extrusionOk="0">
                  <a:moveTo>
                    <a:pt x="7073" y="1"/>
                  </a:moveTo>
                  <a:lnTo>
                    <a:pt x="7073" y="1"/>
                  </a:lnTo>
                  <a:cubicBezTo>
                    <a:pt x="7072" y="1"/>
                    <a:pt x="84" y="739"/>
                    <a:pt x="0" y="6895"/>
                  </a:cubicBezTo>
                  <a:cubicBezTo>
                    <a:pt x="0" y="6895"/>
                    <a:pt x="440" y="7073"/>
                    <a:pt x="1117" y="7073"/>
                  </a:cubicBezTo>
                  <a:cubicBezTo>
                    <a:pt x="2666" y="7073"/>
                    <a:pt x="5457" y="6139"/>
                    <a:pt x="7073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Google Shape;569;p17">
              <a:extLst>
                <a:ext uri="{FF2B5EF4-FFF2-40B4-BE49-F238E27FC236}">
                  <a16:creationId xmlns:a16="http://schemas.microsoft.com/office/drawing/2014/main" id="{08ECA86F-F0D2-4E7D-AE18-19347391D028}"/>
                </a:ext>
              </a:extLst>
            </p:cNvPr>
            <p:cNvSpPr/>
            <p:nvPr/>
          </p:nvSpPr>
          <p:spPr>
            <a:xfrm>
              <a:off x="15629325" y="392150"/>
              <a:ext cx="1475800" cy="3543300"/>
            </a:xfrm>
            <a:custGeom>
              <a:avLst/>
              <a:gdLst/>
              <a:ahLst/>
              <a:cxnLst/>
              <a:rect l="l" t="t" r="r" b="b"/>
              <a:pathLst>
                <a:path w="59032" h="141732" extrusionOk="0">
                  <a:moveTo>
                    <a:pt x="33352" y="0"/>
                  </a:moveTo>
                  <a:cubicBezTo>
                    <a:pt x="32609" y="0"/>
                    <a:pt x="31746" y="230"/>
                    <a:pt x="30778" y="750"/>
                  </a:cubicBezTo>
                  <a:cubicBezTo>
                    <a:pt x="27278" y="2643"/>
                    <a:pt x="22884" y="7120"/>
                    <a:pt x="20658" y="10394"/>
                  </a:cubicBezTo>
                  <a:cubicBezTo>
                    <a:pt x="16860" y="16002"/>
                    <a:pt x="15359" y="22860"/>
                    <a:pt x="14681" y="29599"/>
                  </a:cubicBezTo>
                  <a:cubicBezTo>
                    <a:pt x="13794" y="28933"/>
                    <a:pt x="12712" y="28631"/>
                    <a:pt x="11608" y="28631"/>
                  </a:cubicBezTo>
                  <a:cubicBezTo>
                    <a:pt x="10385" y="28631"/>
                    <a:pt x="9136" y="29001"/>
                    <a:pt x="8097" y="29659"/>
                  </a:cubicBezTo>
                  <a:cubicBezTo>
                    <a:pt x="6120" y="30909"/>
                    <a:pt x="4822" y="32992"/>
                    <a:pt x="3941" y="35147"/>
                  </a:cubicBezTo>
                  <a:cubicBezTo>
                    <a:pt x="1715" y="40636"/>
                    <a:pt x="1894" y="47054"/>
                    <a:pt x="4441" y="52399"/>
                  </a:cubicBezTo>
                  <a:cubicBezTo>
                    <a:pt x="1334" y="57174"/>
                    <a:pt x="631" y="63091"/>
                    <a:pt x="489" y="68782"/>
                  </a:cubicBezTo>
                  <a:cubicBezTo>
                    <a:pt x="0" y="89654"/>
                    <a:pt x="6335" y="110621"/>
                    <a:pt x="18288" y="127730"/>
                  </a:cubicBezTo>
                  <a:cubicBezTo>
                    <a:pt x="21039" y="131647"/>
                    <a:pt x="24134" y="135445"/>
                    <a:pt x="28147" y="138065"/>
                  </a:cubicBezTo>
                  <a:cubicBezTo>
                    <a:pt x="31389" y="140193"/>
                    <a:pt x="37065" y="141732"/>
                    <a:pt x="42470" y="141732"/>
                  </a:cubicBezTo>
                  <a:cubicBezTo>
                    <a:pt x="48736" y="141732"/>
                    <a:pt x="54637" y="139665"/>
                    <a:pt x="55960" y="134052"/>
                  </a:cubicBezTo>
                  <a:cubicBezTo>
                    <a:pt x="59032" y="121039"/>
                    <a:pt x="53912" y="106216"/>
                    <a:pt x="48542" y="94548"/>
                  </a:cubicBezTo>
                  <a:cubicBezTo>
                    <a:pt x="42625" y="81701"/>
                    <a:pt x="34945" y="69628"/>
                    <a:pt x="30349" y="56245"/>
                  </a:cubicBezTo>
                  <a:cubicBezTo>
                    <a:pt x="27575" y="48173"/>
                    <a:pt x="26051" y="39469"/>
                    <a:pt x="26837" y="30921"/>
                  </a:cubicBezTo>
                  <a:cubicBezTo>
                    <a:pt x="27682" y="21908"/>
                    <a:pt x="32016" y="14657"/>
                    <a:pt x="35719" y="6608"/>
                  </a:cubicBezTo>
                  <a:cubicBezTo>
                    <a:pt x="37245" y="3293"/>
                    <a:pt x="36163" y="0"/>
                    <a:pt x="3335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Google Shape;570;p17">
              <a:extLst>
                <a:ext uri="{FF2B5EF4-FFF2-40B4-BE49-F238E27FC236}">
                  <a16:creationId xmlns:a16="http://schemas.microsoft.com/office/drawing/2014/main" id="{0B3A9601-8C32-4D36-B965-0DAB4416585A}"/>
                </a:ext>
              </a:extLst>
            </p:cNvPr>
            <p:cNvSpPr/>
            <p:nvPr/>
          </p:nvSpPr>
          <p:spPr>
            <a:xfrm>
              <a:off x="15629325" y="761825"/>
              <a:ext cx="1427875" cy="3173525"/>
            </a:xfrm>
            <a:custGeom>
              <a:avLst/>
              <a:gdLst/>
              <a:ahLst/>
              <a:cxnLst/>
              <a:rect l="l" t="t" r="r" b="b"/>
              <a:pathLst>
                <a:path w="57115" h="126941" extrusionOk="0">
                  <a:moveTo>
                    <a:pt x="18229" y="1"/>
                  </a:moveTo>
                  <a:cubicBezTo>
                    <a:pt x="16169" y="4608"/>
                    <a:pt x="15181" y="9740"/>
                    <a:pt x="14681" y="14812"/>
                  </a:cubicBezTo>
                  <a:cubicBezTo>
                    <a:pt x="13794" y="14146"/>
                    <a:pt x="12712" y="13844"/>
                    <a:pt x="11608" y="13844"/>
                  </a:cubicBezTo>
                  <a:cubicBezTo>
                    <a:pt x="10385" y="13844"/>
                    <a:pt x="9136" y="14214"/>
                    <a:pt x="8097" y="14872"/>
                  </a:cubicBezTo>
                  <a:cubicBezTo>
                    <a:pt x="6120" y="16122"/>
                    <a:pt x="4822" y="18205"/>
                    <a:pt x="3941" y="20360"/>
                  </a:cubicBezTo>
                  <a:cubicBezTo>
                    <a:pt x="1715" y="25849"/>
                    <a:pt x="1894" y="32267"/>
                    <a:pt x="4441" y="37612"/>
                  </a:cubicBezTo>
                  <a:cubicBezTo>
                    <a:pt x="1334" y="42387"/>
                    <a:pt x="631" y="48304"/>
                    <a:pt x="489" y="53995"/>
                  </a:cubicBezTo>
                  <a:cubicBezTo>
                    <a:pt x="0" y="74867"/>
                    <a:pt x="6335" y="95834"/>
                    <a:pt x="18288" y="112943"/>
                  </a:cubicBezTo>
                  <a:cubicBezTo>
                    <a:pt x="21039" y="116860"/>
                    <a:pt x="24134" y="120658"/>
                    <a:pt x="28147" y="123278"/>
                  </a:cubicBezTo>
                  <a:cubicBezTo>
                    <a:pt x="31390" y="125402"/>
                    <a:pt x="37070" y="126940"/>
                    <a:pt x="42477" y="126940"/>
                  </a:cubicBezTo>
                  <a:cubicBezTo>
                    <a:pt x="48740" y="126940"/>
                    <a:pt x="54637" y="124876"/>
                    <a:pt x="55960" y="119265"/>
                  </a:cubicBezTo>
                  <a:cubicBezTo>
                    <a:pt x="57103" y="114431"/>
                    <a:pt x="57115" y="109359"/>
                    <a:pt x="56400" y="104287"/>
                  </a:cubicBezTo>
                  <a:lnTo>
                    <a:pt x="56400" y="104287"/>
                  </a:lnTo>
                  <a:cubicBezTo>
                    <a:pt x="56031" y="104311"/>
                    <a:pt x="55650" y="104371"/>
                    <a:pt x="55281" y="104430"/>
                  </a:cubicBezTo>
                  <a:cubicBezTo>
                    <a:pt x="50912" y="105133"/>
                    <a:pt x="46317" y="105688"/>
                    <a:pt x="41811" y="105688"/>
                  </a:cubicBezTo>
                  <a:cubicBezTo>
                    <a:pt x="34566" y="105688"/>
                    <a:pt x="27551" y="104255"/>
                    <a:pt x="22075" y="99703"/>
                  </a:cubicBezTo>
                  <a:cubicBezTo>
                    <a:pt x="16919" y="95417"/>
                    <a:pt x="14038" y="89035"/>
                    <a:pt x="11466" y="82844"/>
                  </a:cubicBezTo>
                  <a:cubicBezTo>
                    <a:pt x="7990" y="74486"/>
                    <a:pt x="4680" y="65366"/>
                    <a:pt x="6858" y="56591"/>
                  </a:cubicBezTo>
                  <a:lnTo>
                    <a:pt x="6858" y="56591"/>
                  </a:lnTo>
                  <a:cubicBezTo>
                    <a:pt x="7528" y="57494"/>
                    <a:pt x="8541" y="57889"/>
                    <a:pt x="9619" y="57889"/>
                  </a:cubicBezTo>
                  <a:cubicBezTo>
                    <a:pt x="11396" y="57889"/>
                    <a:pt x="13351" y="56817"/>
                    <a:pt x="14240" y="55186"/>
                  </a:cubicBezTo>
                  <a:cubicBezTo>
                    <a:pt x="15681" y="52579"/>
                    <a:pt x="15217" y="49376"/>
                    <a:pt x="14728" y="46435"/>
                  </a:cubicBezTo>
                  <a:cubicBezTo>
                    <a:pt x="13940" y="41750"/>
                    <a:pt x="13163" y="37076"/>
                    <a:pt x="12374" y="32391"/>
                  </a:cubicBezTo>
                  <a:lnTo>
                    <a:pt x="12374" y="32391"/>
                  </a:lnTo>
                  <a:cubicBezTo>
                    <a:pt x="12650" y="33751"/>
                    <a:pt x="14008" y="34436"/>
                    <a:pt x="15442" y="34436"/>
                  </a:cubicBezTo>
                  <a:cubicBezTo>
                    <a:pt x="16554" y="34436"/>
                    <a:pt x="17711" y="34025"/>
                    <a:pt x="18443" y="33195"/>
                  </a:cubicBezTo>
                  <a:cubicBezTo>
                    <a:pt x="20158" y="31266"/>
                    <a:pt x="20170" y="28397"/>
                    <a:pt x="20074" y="25813"/>
                  </a:cubicBezTo>
                  <a:cubicBezTo>
                    <a:pt x="19789" y="17610"/>
                    <a:pt x="19705" y="9240"/>
                    <a:pt x="18467" y="1108"/>
                  </a:cubicBezTo>
                  <a:cubicBezTo>
                    <a:pt x="18407" y="727"/>
                    <a:pt x="18324" y="358"/>
                    <a:pt x="18229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Google Shape;572;p17">
              <a:extLst>
                <a:ext uri="{FF2B5EF4-FFF2-40B4-BE49-F238E27FC236}">
                  <a16:creationId xmlns:a16="http://schemas.microsoft.com/office/drawing/2014/main" id="{A27571C9-F992-4F84-B5E8-85BBE4BCDC66}"/>
                </a:ext>
              </a:extLst>
            </p:cNvPr>
            <p:cNvSpPr/>
            <p:nvPr/>
          </p:nvSpPr>
          <p:spPr>
            <a:xfrm>
              <a:off x="13252825" y="5407050"/>
              <a:ext cx="2603325" cy="1004100"/>
            </a:xfrm>
            <a:custGeom>
              <a:avLst/>
              <a:gdLst/>
              <a:ahLst/>
              <a:cxnLst/>
              <a:rect l="l" t="t" r="r" b="b"/>
              <a:pathLst>
                <a:path w="104133" h="40164" extrusionOk="0">
                  <a:moveTo>
                    <a:pt x="53639" y="29611"/>
                  </a:moveTo>
                  <a:cubicBezTo>
                    <a:pt x="53550" y="29665"/>
                    <a:pt x="53466" y="29724"/>
                    <a:pt x="53388" y="29787"/>
                  </a:cubicBezTo>
                  <a:lnTo>
                    <a:pt x="53388" y="29787"/>
                  </a:lnTo>
                  <a:cubicBezTo>
                    <a:pt x="53472" y="29730"/>
                    <a:pt x="53556" y="29671"/>
                    <a:pt x="53639" y="29611"/>
                  </a:cubicBezTo>
                  <a:close/>
                  <a:moveTo>
                    <a:pt x="5930" y="0"/>
                  </a:moveTo>
                  <a:lnTo>
                    <a:pt x="5930" y="0"/>
                  </a:lnTo>
                  <a:cubicBezTo>
                    <a:pt x="4251" y="631"/>
                    <a:pt x="2799" y="2441"/>
                    <a:pt x="2049" y="6525"/>
                  </a:cubicBezTo>
                  <a:cubicBezTo>
                    <a:pt x="1" y="17741"/>
                    <a:pt x="13431" y="19003"/>
                    <a:pt x="13431" y="19003"/>
                  </a:cubicBezTo>
                  <a:cubicBezTo>
                    <a:pt x="12105" y="29134"/>
                    <a:pt x="26422" y="30334"/>
                    <a:pt x="33279" y="30334"/>
                  </a:cubicBezTo>
                  <a:cubicBezTo>
                    <a:pt x="35406" y="30334"/>
                    <a:pt x="36815" y="30218"/>
                    <a:pt x="36815" y="30218"/>
                  </a:cubicBezTo>
                  <a:cubicBezTo>
                    <a:pt x="38886" y="35237"/>
                    <a:pt x="42643" y="36481"/>
                    <a:pt x="45860" y="36481"/>
                  </a:cubicBezTo>
                  <a:cubicBezTo>
                    <a:pt x="49022" y="36481"/>
                    <a:pt x="51662" y="35278"/>
                    <a:pt x="51662" y="35278"/>
                  </a:cubicBezTo>
                  <a:cubicBezTo>
                    <a:pt x="53811" y="38686"/>
                    <a:pt x="55835" y="40164"/>
                    <a:pt x="57921" y="40164"/>
                  </a:cubicBezTo>
                  <a:cubicBezTo>
                    <a:pt x="62900" y="40164"/>
                    <a:pt x="68236" y="31751"/>
                    <a:pt x="76475" y="21062"/>
                  </a:cubicBezTo>
                  <a:cubicBezTo>
                    <a:pt x="83714" y="11656"/>
                    <a:pt x="91870" y="10752"/>
                    <a:pt x="104133" y="8192"/>
                  </a:cubicBezTo>
                  <a:lnTo>
                    <a:pt x="104133" y="8192"/>
                  </a:lnTo>
                  <a:cubicBezTo>
                    <a:pt x="101168" y="8204"/>
                    <a:pt x="98204" y="8335"/>
                    <a:pt x="95263" y="8716"/>
                  </a:cubicBezTo>
                  <a:cubicBezTo>
                    <a:pt x="88071" y="9656"/>
                    <a:pt x="80892" y="12109"/>
                    <a:pt x="75415" y="16871"/>
                  </a:cubicBezTo>
                  <a:cubicBezTo>
                    <a:pt x="70462" y="21181"/>
                    <a:pt x="67188" y="27087"/>
                    <a:pt x="62711" y="31909"/>
                  </a:cubicBezTo>
                  <a:cubicBezTo>
                    <a:pt x="61485" y="33231"/>
                    <a:pt x="60116" y="34516"/>
                    <a:pt x="58413" y="35136"/>
                  </a:cubicBezTo>
                  <a:cubicBezTo>
                    <a:pt x="57790" y="35364"/>
                    <a:pt x="57111" y="35487"/>
                    <a:pt x="56439" y="35487"/>
                  </a:cubicBezTo>
                  <a:cubicBezTo>
                    <a:pt x="55287" y="35487"/>
                    <a:pt x="54153" y="35126"/>
                    <a:pt x="53341" y="34314"/>
                  </a:cubicBezTo>
                  <a:cubicBezTo>
                    <a:pt x="52140" y="33102"/>
                    <a:pt x="52092" y="30831"/>
                    <a:pt x="53388" y="29787"/>
                  </a:cubicBezTo>
                  <a:lnTo>
                    <a:pt x="53388" y="29787"/>
                  </a:lnTo>
                  <a:cubicBezTo>
                    <a:pt x="51868" y="30813"/>
                    <a:pt x="50037" y="31316"/>
                    <a:pt x="48202" y="31316"/>
                  </a:cubicBezTo>
                  <a:cubicBezTo>
                    <a:pt x="45886" y="31316"/>
                    <a:pt x="43563" y="30514"/>
                    <a:pt x="41851" y="28944"/>
                  </a:cubicBezTo>
                  <a:cubicBezTo>
                    <a:pt x="41375" y="28492"/>
                    <a:pt x="40911" y="27968"/>
                    <a:pt x="40804" y="27313"/>
                  </a:cubicBezTo>
                  <a:cubicBezTo>
                    <a:pt x="40649" y="26313"/>
                    <a:pt x="41351" y="25396"/>
                    <a:pt x="42042" y="24658"/>
                  </a:cubicBezTo>
                  <a:cubicBezTo>
                    <a:pt x="44018" y="22551"/>
                    <a:pt x="46280" y="20729"/>
                    <a:pt x="48769" y="19276"/>
                  </a:cubicBezTo>
                  <a:lnTo>
                    <a:pt x="48769" y="19276"/>
                  </a:lnTo>
                  <a:cubicBezTo>
                    <a:pt x="42522" y="22905"/>
                    <a:pt x="35573" y="26638"/>
                    <a:pt x="28566" y="26638"/>
                  </a:cubicBezTo>
                  <a:cubicBezTo>
                    <a:pt x="27066" y="26638"/>
                    <a:pt x="25563" y="26467"/>
                    <a:pt x="24063" y="26087"/>
                  </a:cubicBezTo>
                  <a:cubicBezTo>
                    <a:pt x="22432" y="25670"/>
                    <a:pt x="20694" y="24837"/>
                    <a:pt x="20134" y="23253"/>
                  </a:cubicBezTo>
                  <a:cubicBezTo>
                    <a:pt x="19182" y="20527"/>
                    <a:pt x="22206" y="18169"/>
                    <a:pt x="24814" y="16895"/>
                  </a:cubicBezTo>
                  <a:cubicBezTo>
                    <a:pt x="29576" y="14573"/>
                    <a:pt x="34422" y="12395"/>
                    <a:pt x="39327" y="10394"/>
                  </a:cubicBezTo>
                  <a:lnTo>
                    <a:pt x="39327" y="10394"/>
                  </a:lnTo>
                  <a:cubicBezTo>
                    <a:pt x="33815" y="11799"/>
                    <a:pt x="28207" y="12799"/>
                    <a:pt x="22539" y="13419"/>
                  </a:cubicBezTo>
                  <a:cubicBezTo>
                    <a:pt x="21068" y="13581"/>
                    <a:pt x="19541" y="13698"/>
                    <a:pt x="18024" y="13698"/>
                  </a:cubicBezTo>
                  <a:cubicBezTo>
                    <a:pt x="14301" y="13698"/>
                    <a:pt x="10634" y="12992"/>
                    <a:pt x="7978" y="10513"/>
                  </a:cubicBezTo>
                  <a:cubicBezTo>
                    <a:pt x="5668" y="8358"/>
                    <a:pt x="4049" y="4108"/>
                    <a:pt x="5252" y="1000"/>
                  </a:cubicBezTo>
                  <a:cubicBezTo>
                    <a:pt x="5430" y="560"/>
                    <a:pt x="5656" y="250"/>
                    <a:pt x="593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Google Shape;573;p17">
              <a:extLst>
                <a:ext uri="{FF2B5EF4-FFF2-40B4-BE49-F238E27FC236}">
                  <a16:creationId xmlns:a16="http://schemas.microsoft.com/office/drawing/2014/main" id="{18FD089D-CCB5-4F64-903F-D67C03541977}"/>
                </a:ext>
              </a:extLst>
            </p:cNvPr>
            <p:cNvSpPr/>
            <p:nvPr/>
          </p:nvSpPr>
          <p:spPr>
            <a:xfrm>
              <a:off x="17553375" y="3158775"/>
              <a:ext cx="257500" cy="158525"/>
            </a:xfrm>
            <a:custGeom>
              <a:avLst/>
              <a:gdLst/>
              <a:ahLst/>
              <a:cxnLst/>
              <a:rect l="l" t="t" r="r" b="b"/>
              <a:pathLst>
                <a:path w="10300" h="6341" extrusionOk="0">
                  <a:moveTo>
                    <a:pt x="1630" y="1"/>
                  </a:moveTo>
                  <a:cubicBezTo>
                    <a:pt x="1302" y="1"/>
                    <a:pt x="993" y="84"/>
                    <a:pt x="774" y="373"/>
                  </a:cubicBezTo>
                  <a:cubicBezTo>
                    <a:pt x="358" y="908"/>
                    <a:pt x="381" y="1778"/>
                    <a:pt x="405" y="2421"/>
                  </a:cubicBezTo>
                  <a:cubicBezTo>
                    <a:pt x="441" y="3254"/>
                    <a:pt x="560" y="4135"/>
                    <a:pt x="262" y="4945"/>
                  </a:cubicBezTo>
                  <a:cubicBezTo>
                    <a:pt x="191" y="5135"/>
                    <a:pt x="84" y="5326"/>
                    <a:pt x="36" y="5528"/>
                  </a:cubicBezTo>
                  <a:cubicBezTo>
                    <a:pt x="0" y="5742"/>
                    <a:pt x="12" y="5969"/>
                    <a:pt x="155" y="6135"/>
                  </a:cubicBezTo>
                  <a:cubicBezTo>
                    <a:pt x="305" y="6305"/>
                    <a:pt x="548" y="6341"/>
                    <a:pt x="784" y="6341"/>
                  </a:cubicBezTo>
                  <a:cubicBezTo>
                    <a:pt x="829" y="6341"/>
                    <a:pt x="873" y="6340"/>
                    <a:pt x="917" y="6338"/>
                  </a:cubicBezTo>
                  <a:cubicBezTo>
                    <a:pt x="3632" y="6219"/>
                    <a:pt x="6156" y="4992"/>
                    <a:pt x="8728" y="4135"/>
                  </a:cubicBezTo>
                  <a:cubicBezTo>
                    <a:pt x="9252" y="3968"/>
                    <a:pt x="9811" y="3778"/>
                    <a:pt x="10156" y="3361"/>
                  </a:cubicBezTo>
                  <a:cubicBezTo>
                    <a:pt x="10228" y="3266"/>
                    <a:pt x="10299" y="3147"/>
                    <a:pt x="10287" y="3028"/>
                  </a:cubicBezTo>
                  <a:cubicBezTo>
                    <a:pt x="10287" y="2790"/>
                    <a:pt x="10037" y="2647"/>
                    <a:pt x="9823" y="2551"/>
                  </a:cubicBezTo>
                  <a:cubicBezTo>
                    <a:pt x="8061" y="1754"/>
                    <a:pt x="6204" y="1182"/>
                    <a:pt x="4346" y="611"/>
                  </a:cubicBezTo>
                  <a:cubicBezTo>
                    <a:pt x="3572" y="373"/>
                    <a:pt x="2798" y="135"/>
                    <a:pt x="1989" y="27"/>
                  </a:cubicBezTo>
                  <a:cubicBezTo>
                    <a:pt x="1869" y="12"/>
                    <a:pt x="1748" y="1"/>
                    <a:pt x="1630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Google Shape;574;p17">
              <a:extLst>
                <a:ext uri="{FF2B5EF4-FFF2-40B4-BE49-F238E27FC236}">
                  <a16:creationId xmlns:a16="http://schemas.microsoft.com/office/drawing/2014/main" id="{6A2C95C1-C463-431A-92B6-450C4853CAE7}"/>
                </a:ext>
              </a:extLst>
            </p:cNvPr>
            <p:cNvSpPr/>
            <p:nvPr/>
          </p:nvSpPr>
          <p:spPr>
            <a:xfrm>
              <a:off x="13828050" y="3920550"/>
              <a:ext cx="1775100" cy="1074800"/>
            </a:xfrm>
            <a:custGeom>
              <a:avLst/>
              <a:gdLst/>
              <a:ahLst/>
              <a:cxnLst/>
              <a:rect l="l" t="t" r="r" b="b"/>
              <a:pathLst>
                <a:path w="71004" h="42992" extrusionOk="0">
                  <a:moveTo>
                    <a:pt x="2697" y="1"/>
                  </a:moveTo>
                  <a:cubicBezTo>
                    <a:pt x="1" y="16210"/>
                    <a:pt x="11901" y="17711"/>
                    <a:pt x="16403" y="17711"/>
                  </a:cubicBezTo>
                  <a:cubicBezTo>
                    <a:pt x="17427" y="17711"/>
                    <a:pt x="18068" y="17634"/>
                    <a:pt x="18068" y="17634"/>
                  </a:cubicBezTo>
                  <a:cubicBezTo>
                    <a:pt x="20128" y="26159"/>
                    <a:pt x="32451" y="27266"/>
                    <a:pt x="32451" y="27266"/>
                  </a:cubicBezTo>
                  <a:cubicBezTo>
                    <a:pt x="32944" y="36026"/>
                    <a:pt x="43367" y="36985"/>
                    <a:pt x="47907" y="36985"/>
                  </a:cubicBezTo>
                  <a:cubicBezTo>
                    <a:pt x="49179" y="36985"/>
                    <a:pt x="49989" y="36910"/>
                    <a:pt x="49989" y="36910"/>
                  </a:cubicBezTo>
                  <a:cubicBezTo>
                    <a:pt x="50192" y="37148"/>
                    <a:pt x="50394" y="37374"/>
                    <a:pt x="50608" y="37600"/>
                  </a:cubicBezTo>
                  <a:cubicBezTo>
                    <a:pt x="50680" y="37672"/>
                    <a:pt x="50751" y="37743"/>
                    <a:pt x="50811" y="37815"/>
                  </a:cubicBezTo>
                  <a:cubicBezTo>
                    <a:pt x="50954" y="37958"/>
                    <a:pt x="51096" y="38112"/>
                    <a:pt x="51239" y="38243"/>
                  </a:cubicBezTo>
                  <a:cubicBezTo>
                    <a:pt x="51323" y="38327"/>
                    <a:pt x="51406" y="38398"/>
                    <a:pt x="51489" y="38482"/>
                  </a:cubicBezTo>
                  <a:cubicBezTo>
                    <a:pt x="51620" y="38601"/>
                    <a:pt x="51751" y="38720"/>
                    <a:pt x="51882" y="38839"/>
                  </a:cubicBezTo>
                  <a:cubicBezTo>
                    <a:pt x="51977" y="38910"/>
                    <a:pt x="52061" y="38982"/>
                    <a:pt x="52144" y="39053"/>
                  </a:cubicBezTo>
                  <a:cubicBezTo>
                    <a:pt x="52275" y="39172"/>
                    <a:pt x="52406" y="39279"/>
                    <a:pt x="52549" y="39374"/>
                  </a:cubicBezTo>
                  <a:cubicBezTo>
                    <a:pt x="52632" y="39446"/>
                    <a:pt x="52728" y="39517"/>
                    <a:pt x="52811" y="39589"/>
                  </a:cubicBezTo>
                  <a:cubicBezTo>
                    <a:pt x="52942" y="39684"/>
                    <a:pt x="53073" y="39779"/>
                    <a:pt x="53216" y="39875"/>
                  </a:cubicBezTo>
                  <a:cubicBezTo>
                    <a:pt x="53299" y="39934"/>
                    <a:pt x="53394" y="39994"/>
                    <a:pt x="53490" y="40065"/>
                  </a:cubicBezTo>
                  <a:cubicBezTo>
                    <a:pt x="53621" y="40148"/>
                    <a:pt x="53752" y="40244"/>
                    <a:pt x="53882" y="40327"/>
                  </a:cubicBezTo>
                  <a:cubicBezTo>
                    <a:pt x="53978" y="40387"/>
                    <a:pt x="54073" y="40434"/>
                    <a:pt x="54156" y="40494"/>
                  </a:cubicBezTo>
                  <a:cubicBezTo>
                    <a:pt x="54299" y="40577"/>
                    <a:pt x="54430" y="40660"/>
                    <a:pt x="54561" y="40732"/>
                  </a:cubicBezTo>
                  <a:cubicBezTo>
                    <a:pt x="54656" y="40779"/>
                    <a:pt x="54752" y="40827"/>
                    <a:pt x="54835" y="40875"/>
                  </a:cubicBezTo>
                  <a:cubicBezTo>
                    <a:pt x="54978" y="40958"/>
                    <a:pt x="55109" y="41029"/>
                    <a:pt x="55252" y="41101"/>
                  </a:cubicBezTo>
                  <a:cubicBezTo>
                    <a:pt x="55335" y="41137"/>
                    <a:pt x="55430" y="41184"/>
                    <a:pt x="55514" y="41232"/>
                  </a:cubicBezTo>
                  <a:cubicBezTo>
                    <a:pt x="55657" y="41291"/>
                    <a:pt x="55799" y="41363"/>
                    <a:pt x="55942" y="41422"/>
                  </a:cubicBezTo>
                  <a:cubicBezTo>
                    <a:pt x="56026" y="41458"/>
                    <a:pt x="56109" y="41494"/>
                    <a:pt x="56192" y="41530"/>
                  </a:cubicBezTo>
                  <a:cubicBezTo>
                    <a:pt x="56335" y="41601"/>
                    <a:pt x="56478" y="41660"/>
                    <a:pt x="56621" y="41720"/>
                  </a:cubicBezTo>
                  <a:cubicBezTo>
                    <a:pt x="56704" y="41744"/>
                    <a:pt x="56776" y="41780"/>
                    <a:pt x="56859" y="41803"/>
                  </a:cubicBezTo>
                  <a:cubicBezTo>
                    <a:pt x="57014" y="41863"/>
                    <a:pt x="57157" y="41922"/>
                    <a:pt x="57300" y="41970"/>
                  </a:cubicBezTo>
                  <a:cubicBezTo>
                    <a:pt x="57383" y="41994"/>
                    <a:pt x="57454" y="42018"/>
                    <a:pt x="57526" y="42041"/>
                  </a:cubicBezTo>
                  <a:cubicBezTo>
                    <a:pt x="57681" y="42101"/>
                    <a:pt x="57835" y="42149"/>
                    <a:pt x="57990" y="42196"/>
                  </a:cubicBezTo>
                  <a:cubicBezTo>
                    <a:pt x="58050" y="42208"/>
                    <a:pt x="58121" y="42232"/>
                    <a:pt x="58181" y="42256"/>
                  </a:cubicBezTo>
                  <a:cubicBezTo>
                    <a:pt x="58347" y="42291"/>
                    <a:pt x="58502" y="42339"/>
                    <a:pt x="58657" y="42375"/>
                  </a:cubicBezTo>
                  <a:cubicBezTo>
                    <a:pt x="58716" y="42399"/>
                    <a:pt x="58776" y="42411"/>
                    <a:pt x="58835" y="42422"/>
                  </a:cubicBezTo>
                  <a:cubicBezTo>
                    <a:pt x="59002" y="42470"/>
                    <a:pt x="59169" y="42506"/>
                    <a:pt x="59324" y="42542"/>
                  </a:cubicBezTo>
                  <a:cubicBezTo>
                    <a:pt x="59371" y="42553"/>
                    <a:pt x="59431" y="42565"/>
                    <a:pt x="59478" y="42577"/>
                  </a:cubicBezTo>
                  <a:cubicBezTo>
                    <a:pt x="59645" y="42613"/>
                    <a:pt x="59824" y="42649"/>
                    <a:pt x="59990" y="42672"/>
                  </a:cubicBezTo>
                  <a:cubicBezTo>
                    <a:pt x="60026" y="42684"/>
                    <a:pt x="60062" y="42684"/>
                    <a:pt x="60098" y="42696"/>
                  </a:cubicBezTo>
                  <a:cubicBezTo>
                    <a:pt x="60288" y="42732"/>
                    <a:pt x="60467" y="42756"/>
                    <a:pt x="60657" y="42792"/>
                  </a:cubicBezTo>
                  <a:lnTo>
                    <a:pt x="60705" y="42792"/>
                  </a:lnTo>
                  <a:cubicBezTo>
                    <a:pt x="61724" y="42940"/>
                    <a:pt x="62665" y="42992"/>
                    <a:pt x="63477" y="42992"/>
                  </a:cubicBezTo>
                  <a:cubicBezTo>
                    <a:pt x="63964" y="42992"/>
                    <a:pt x="64405" y="42973"/>
                    <a:pt x="64789" y="42946"/>
                  </a:cubicBezTo>
                  <a:lnTo>
                    <a:pt x="64801" y="42946"/>
                  </a:lnTo>
                  <a:cubicBezTo>
                    <a:pt x="64920" y="42946"/>
                    <a:pt x="65039" y="42934"/>
                    <a:pt x="65134" y="42923"/>
                  </a:cubicBezTo>
                  <a:lnTo>
                    <a:pt x="65182" y="42923"/>
                  </a:lnTo>
                  <a:cubicBezTo>
                    <a:pt x="65277" y="42911"/>
                    <a:pt x="65372" y="42899"/>
                    <a:pt x="65455" y="42887"/>
                  </a:cubicBezTo>
                  <a:lnTo>
                    <a:pt x="65515" y="42887"/>
                  </a:lnTo>
                  <a:cubicBezTo>
                    <a:pt x="65586" y="42875"/>
                    <a:pt x="65658" y="42875"/>
                    <a:pt x="65729" y="42863"/>
                  </a:cubicBezTo>
                  <a:cubicBezTo>
                    <a:pt x="65753" y="42863"/>
                    <a:pt x="65777" y="42851"/>
                    <a:pt x="65789" y="42851"/>
                  </a:cubicBezTo>
                  <a:cubicBezTo>
                    <a:pt x="65860" y="42839"/>
                    <a:pt x="65908" y="42839"/>
                    <a:pt x="65967" y="42827"/>
                  </a:cubicBezTo>
                  <a:cubicBezTo>
                    <a:pt x="65979" y="42827"/>
                    <a:pt x="66003" y="42827"/>
                    <a:pt x="66027" y="42815"/>
                  </a:cubicBezTo>
                  <a:cubicBezTo>
                    <a:pt x="66063" y="42815"/>
                    <a:pt x="66110" y="42803"/>
                    <a:pt x="66146" y="42803"/>
                  </a:cubicBezTo>
                  <a:cubicBezTo>
                    <a:pt x="66170" y="42803"/>
                    <a:pt x="66194" y="42792"/>
                    <a:pt x="66205" y="42792"/>
                  </a:cubicBezTo>
                  <a:cubicBezTo>
                    <a:pt x="66229" y="42792"/>
                    <a:pt x="66253" y="42780"/>
                    <a:pt x="66277" y="42780"/>
                  </a:cubicBezTo>
                  <a:cubicBezTo>
                    <a:pt x="66301" y="42780"/>
                    <a:pt x="66325" y="42768"/>
                    <a:pt x="66348" y="42768"/>
                  </a:cubicBezTo>
                  <a:cubicBezTo>
                    <a:pt x="67968" y="41934"/>
                    <a:pt x="69527" y="40970"/>
                    <a:pt x="71004" y="39886"/>
                  </a:cubicBezTo>
                  <a:lnTo>
                    <a:pt x="71004" y="39886"/>
                  </a:lnTo>
                  <a:cubicBezTo>
                    <a:pt x="69868" y="39962"/>
                    <a:pt x="68709" y="40032"/>
                    <a:pt x="67556" y="40032"/>
                  </a:cubicBezTo>
                  <a:cubicBezTo>
                    <a:pt x="65240" y="40032"/>
                    <a:pt x="62950" y="39749"/>
                    <a:pt x="60931" y="38660"/>
                  </a:cubicBezTo>
                  <a:cubicBezTo>
                    <a:pt x="57919" y="37029"/>
                    <a:pt x="56002" y="32874"/>
                    <a:pt x="57954" y="30052"/>
                  </a:cubicBezTo>
                  <a:cubicBezTo>
                    <a:pt x="57800" y="30042"/>
                    <a:pt x="57646" y="30038"/>
                    <a:pt x="57493" y="30038"/>
                  </a:cubicBezTo>
                  <a:cubicBezTo>
                    <a:pt x="55395" y="30038"/>
                    <a:pt x="53365" y="30905"/>
                    <a:pt x="51335" y="31504"/>
                  </a:cubicBezTo>
                  <a:cubicBezTo>
                    <a:pt x="50265" y="31820"/>
                    <a:pt x="49113" y="32049"/>
                    <a:pt x="47996" y="32049"/>
                  </a:cubicBezTo>
                  <a:cubicBezTo>
                    <a:pt x="46836" y="32049"/>
                    <a:pt x="45714" y="31802"/>
                    <a:pt x="44762" y="31147"/>
                  </a:cubicBezTo>
                  <a:cubicBezTo>
                    <a:pt x="42548" y="29611"/>
                    <a:pt x="42155" y="26337"/>
                    <a:pt x="43155" y="23837"/>
                  </a:cubicBezTo>
                  <a:cubicBezTo>
                    <a:pt x="44155" y="21337"/>
                    <a:pt x="46191" y="19420"/>
                    <a:pt x="48179" y="17598"/>
                  </a:cubicBezTo>
                  <a:lnTo>
                    <a:pt x="48179" y="17598"/>
                  </a:lnTo>
                  <a:cubicBezTo>
                    <a:pt x="44153" y="19425"/>
                    <a:pt x="39935" y="21295"/>
                    <a:pt x="35534" y="21295"/>
                  </a:cubicBezTo>
                  <a:cubicBezTo>
                    <a:pt x="35289" y="21295"/>
                    <a:pt x="35043" y="21289"/>
                    <a:pt x="34797" y="21277"/>
                  </a:cubicBezTo>
                  <a:cubicBezTo>
                    <a:pt x="30130" y="21063"/>
                    <a:pt x="25248" y="17884"/>
                    <a:pt x="24772" y="13228"/>
                  </a:cubicBezTo>
                  <a:lnTo>
                    <a:pt x="24772" y="13228"/>
                  </a:lnTo>
                  <a:cubicBezTo>
                    <a:pt x="24790" y="13410"/>
                    <a:pt x="24474" y="13485"/>
                    <a:pt x="23946" y="13485"/>
                  </a:cubicBezTo>
                  <a:cubicBezTo>
                    <a:pt x="21743" y="13485"/>
                    <a:pt x="15852" y="12183"/>
                    <a:pt x="15247" y="11943"/>
                  </a:cubicBezTo>
                  <a:cubicBezTo>
                    <a:pt x="11032" y="10264"/>
                    <a:pt x="6984" y="7216"/>
                    <a:pt x="5353" y="2882"/>
                  </a:cubicBezTo>
                  <a:cubicBezTo>
                    <a:pt x="5079" y="2132"/>
                    <a:pt x="4757" y="1394"/>
                    <a:pt x="4424" y="655"/>
                  </a:cubicBezTo>
                  <a:cubicBezTo>
                    <a:pt x="3852" y="453"/>
                    <a:pt x="3269" y="239"/>
                    <a:pt x="2698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Google Shape;571;p17">
              <a:extLst>
                <a:ext uri="{FF2B5EF4-FFF2-40B4-BE49-F238E27FC236}">
                  <a16:creationId xmlns:a16="http://schemas.microsoft.com/office/drawing/2014/main" id="{093C5EE6-0F51-40B2-86CA-BADCB92E4712}"/>
                </a:ext>
              </a:extLst>
            </p:cNvPr>
            <p:cNvSpPr/>
            <p:nvPr/>
          </p:nvSpPr>
          <p:spPr>
            <a:xfrm>
              <a:off x="13134975" y="533675"/>
              <a:ext cx="4549975" cy="5877475"/>
            </a:xfrm>
            <a:custGeom>
              <a:avLst/>
              <a:gdLst/>
              <a:ahLst/>
              <a:cxnLst/>
              <a:rect l="l" t="t" r="r" b="b"/>
              <a:pathLst>
                <a:path w="181999" h="235099" extrusionOk="0">
                  <a:moveTo>
                    <a:pt x="31693" y="0"/>
                  </a:moveTo>
                  <a:cubicBezTo>
                    <a:pt x="25782" y="0"/>
                    <a:pt x="24063" y="7070"/>
                    <a:pt x="23741" y="8781"/>
                  </a:cubicBezTo>
                  <a:cubicBezTo>
                    <a:pt x="23824" y="15985"/>
                    <a:pt x="24741" y="23248"/>
                    <a:pt x="26230" y="30332"/>
                  </a:cubicBezTo>
                  <a:cubicBezTo>
                    <a:pt x="27742" y="37511"/>
                    <a:pt x="29944" y="44548"/>
                    <a:pt x="32957" y="51239"/>
                  </a:cubicBezTo>
                  <a:cubicBezTo>
                    <a:pt x="34433" y="54597"/>
                    <a:pt x="36195" y="57823"/>
                    <a:pt x="38124" y="60943"/>
                  </a:cubicBezTo>
                  <a:cubicBezTo>
                    <a:pt x="40041" y="64062"/>
                    <a:pt x="42232" y="67015"/>
                    <a:pt x="44637" y="69789"/>
                  </a:cubicBezTo>
                  <a:cubicBezTo>
                    <a:pt x="49399" y="75373"/>
                    <a:pt x="55209" y="80028"/>
                    <a:pt x="61615" y="83624"/>
                  </a:cubicBezTo>
                  <a:cubicBezTo>
                    <a:pt x="61698" y="83672"/>
                    <a:pt x="61722" y="83767"/>
                    <a:pt x="61674" y="83850"/>
                  </a:cubicBezTo>
                  <a:cubicBezTo>
                    <a:pt x="61650" y="83908"/>
                    <a:pt x="61590" y="83943"/>
                    <a:pt x="61529" y="83943"/>
                  </a:cubicBezTo>
                  <a:cubicBezTo>
                    <a:pt x="61501" y="83943"/>
                    <a:pt x="61474" y="83936"/>
                    <a:pt x="61448" y="83922"/>
                  </a:cubicBezTo>
                  <a:cubicBezTo>
                    <a:pt x="54983" y="80362"/>
                    <a:pt x="49078" y="75730"/>
                    <a:pt x="44220" y="70158"/>
                  </a:cubicBezTo>
                  <a:cubicBezTo>
                    <a:pt x="41767" y="67384"/>
                    <a:pt x="39529" y="64431"/>
                    <a:pt x="37564" y="61288"/>
                  </a:cubicBezTo>
                  <a:cubicBezTo>
                    <a:pt x="35588" y="58168"/>
                    <a:pt x="33778" y="54930"/>
                    <a:pt x="32254" y="51561"/>
                  </a:cubicBezTo>
                  <a:cubicBezTo>
                    <a:pt x="29158" y="44833"/>
                    <a:pt x="26861" y="37761"/>
                    <a:pt x="25265" y="30546"/>
                  </a:cubicBezTo>
                  <a:cubicBezTo>
                    <a:pt x="23741" y="23569"/>
                    <a:pt x="22753" y="16509"/>
                    <a:pt x="22562" y="9341"/>
                  </a:cubicBezTo>
                  <a:cubicBezTo>
                    <a:pt x="5334" y="12365"/>
                    <a:pt x="12740" y="36380"/>
                    <a:pt x="14133" y="40476"/>
                  </a:cubicBezTo>
                  <a:cubicBezTo>
                    <a:pt x="14264" y="40595"/>
                    <a:pt x="14347" y="40762"/>
                    <a:pt x="14347" y="40940"/>
                  </a:cubicBezTo>
                  <a:lnTo>
                    <a:pt x="14359" y="40952"/>
                  </a:lnTo>
                  <a:lnTo>
                    <a:pt x="14359" y="40988"/>
                  </a:lnTo>
                  <a:cubicBezTo>
                    <a:pt x="14502" y="44262"/>
                    <a:pt x="15026" y="47620"/>
                    <a:pt x="15740" y="50870"/>
                  </a:cubicBezTo>
                  <a:cubicBezTo>
                    <a:pt x="16454" y="54132"/>
                    <a:pt x="17395" y="57359"/>
                    <a:pt x="18562" y="60490"/>
                  </a:cubicBezTo>
                  <a:cubicBezTo>
                    <a:pt x="20884" y="66765"/>
                    <a:pt x="24158" y="72682"/>
                    <a:pt x="28277" y="77957"/>
                  </a:cubicBezTo>
                  <a:cubicBezTo>
                    <a:pt x="30325" y="80600"/>
                    <a:pt x="32659" y="83017"/>
                    <a:pt x="35123" y="85279"/>
                  </a:cubicBezTo>
                  <a:cubicBezTo>
                    <a:pt x="37576" y="87553"/>
                    <a:pt x="40303" y="89518"/>
                    <a:pt x="43089" y="91363"/>
                  </a:cubicBezTo>
                  <a:cubicBezTo>
                    <a:pt x="48768" y="94935"/>
                    <a:pt x="54983" y="97626"/>
                    <a:pt x="61448" y="99471"/>
                  </a:cubicBezTo>
                  <a:cubicBezTo>
                    <a:pt x="61651" y="99531"/>
                    <a:pt x="61770" y="99745"/>
                    <a:pt x="61710" y="99959"/>
                  </a:cubicBezTo>
                  <a:cubicBezTo>
                    <a:pt x="61661" y="100126"/>
                    <a:pt x="61506" y="100237"/>
                    <a:pt x="61340" y="100237"/>
                  </a:cubicBezTo>
                  <a:cubicBezTo>
                    <a:pt x="61305" y="100237"/>
                    <a:pt x="61269" y="100232"/>
                    <a:pt x="61234" y="100221"/>
                  </a:cubicBezTo>
                  <a:cubicBezTo>
                    <a:pt x="54697" y="98412"/>
                    <a:pt x="48375" y="95745"/>
                    <a:pt x="42589" y="92173"/>
                  </a:cubicBezTo>
                  <a:cubicBezTo>
                    <a:pt x="39731" y="90315"/>
                    <a:pt x="36945" y="88351"/>
                    <a:pt x="34421" y="86053"/>
                  </a:cubicBezTo>
                  <a:cubicBezTo>
                    <a:pt x="31897" y="83779"/>
                    <a:pt x="29516" y="81326"/>
                    <a:pt x="27396" y="78659"/>
                  </a:cubicBezTo>
                  <a:cubicBezTo>
                    <a:pt x="23158" y="73325"/>
                    <a:pt x="19764" y="67312"/>
                    <a:pt x="17347" y="60955"/>
                  </a:cubicBezTo>
                  <a:cubicBezTo>
                    <a:pt x="16121" y="57764"/>
                    <a:pt x="15145" y="54489"/>
                    <a:pt x="14383" y="51168"/>
                  </a:cubicBezTo>
                  <a:cubicBezTo>
                    <a:pt x="13764" y="48429"/>
                    <a:pt x="13287" y="45667"/>
                    <a:pt x="13025" y="42833"/>
                  </a:cubicBezTo>
                  <a:lnTo>
                    <a:pt x="13025" y="42833"/>
                  </a:lnTo>
                  <a:cubicBezTo>
                    <a:pt x="0" y="61609"/>
                    <a:pt x="14764" y="88148"/>
                    <a:pt x="16931" y="91839"/>
                  </a:cubicBezTo>
                  <a:cubicBezTo>
                    <a:pt x="16931" y="91839"/>
                    <a:pt x="16943" y="91839"/>
                    <a:pt x="16943" y="91851"/>
                  </a:cubicBezTo>
                  <a:lnTo>
                    <a:pt x="16966" y="91899"/>
                  </a:lnTo>
                  <a:cubicBezTo>
                    <a:pt x="16990" y="91935"/>
                    <a:pt x="17014" y="91958"/>
                    <a:pt x="17026" y="91994"/>
                  </a:cubicBezTo>
                  <a:cubicBezTo>
                    <a:pt x="17133" y="92173"/>
                    <a:pt x="17193" y="92268"/>
                    <a:pt x="17193" y="92268"/>
                  </a:cubicBezTo>
                  <a:cubicBezTo>
                    <a:pt x="17193" y="92268"/>
                    <a:pt x="17193" y="92280"/>
                    <a:pt x="17193" y="92280"/>
                  </a:cubicBezTo>
                  <a:cubicBezTo>
                    <a:pt x="18550" y="94721"/>
                    <a:pt x="20241" y="97078"/>
                    <a:pt x="22027" y="99304"/>
                  </a:cubicBezTo>
                  <a:cubicBezTo>
                    <a:pt x="23920" y="101650"/>
                    <a:pt x="25979" y="103865"/>
                    <a:pt x="28182" y="105936"/>
                  </a:cubicBezTo>
                  <a:cubicBezTo>
                    <a:pt x="32587" y="110056"/>
                    <a:pt x="37529" y="113640"/>
                    <a:pt x="42886" y="116461"/>
                  </a:cubicBezTo>
                  <a:cubicBezTo>
                    <a:pt x="45553" y="117878"/>
                    <a:pt x="48316" y="119140"/>
                    <a:pt x="51173" y="120176"/>
                  </a:cubicBezTo>
                  <a:cubicBezTo>
                    <a:pt x="52578" y="120736"/>
                    <a:pt x="54031" y="121164"/>
                    <a:pt x="55471" y="121629"/>
                  </a:cubicBezTo>
                  <a:cubicBezTo>
                    <a:pt x="56198" y="121855"/>
                    <a:pt x="56936" y="122033"/>
                    <a:pt x="57674" y="122236"/>
                  </a:cubicBezTo>
                  <a:cubicBezTo>
                    <a:pt x="58400" y="122438"/>
                    <a:pt x="59126" y="122641"/>
                    <a:pt x="59877" y="122795"/>
                  </a:cubicBezTo>
                  <a:cubicBezTo>
                    <a:pt x="65794" y="124153"/>
                    <a:pt x="71866" y="124831"/>
                    <a:pt x="77950" y="124867"/>
                  </a:cubicBezTo>
                  <a:cubicBezTo>
                    <a:pt x="78034" y="124867"/>
                    <a:pt x="78093" y="124927"/>
                    <a:pt x="78093" y="125010"/>
                  </a:cubicBezTo>
                  <a:cubicBezTo>
                    <a:pt x="78093" y="125081"/>
                    <a:pt x="78034" y="125141"/>
                    <a:pt x="77962" y="125141"/>
                  </a:cubicBezTo>
                  <a:cubicBezTo>
                    <a:pt x="77618" y="125145"/>
                    <a:pt x="77273" y="125147"/>
                    <a:pt x="76928" y="125147"/>
                  </a:cubicBezTo>
                  <a:cubicBezTo>
                    <a:pt x="71164" y="125147"/>
                    <a:pt x="65397" y="124582"/>
                    <a:pt x="59746" y="123391"/>
                  </a:cubicBezTo>
                  <a:cubicBezTo>
                    <a:pt x="58984" y="123248"/>
                    <a:pt x="58245" y="123057"/>
                    <a:pt x="57507" y="122867"/>
                  </a:cubicBezTo>
                  <a:cubicBezTo>
                    <a:pt x="56769" y="122676"/>
                    <a:pt x="56019" y="122510"/>
                    <a:pt x="55281" y="122295"/>
                  </a:cubicBezTo>
                  <a:cubicBezTo>
                    <a:pt x="53816" y="121855"/>
                    <a:pt x="52340" y="121438"/>
                    <a:pt x="50899" y="120902"/>
                  </a:cubicBezTo>
                  <a:cubicBezTo>
                    <a:pt x="48006" y="119902"/>
                    <a:pt x="45184" y="118688"/>
                    <a:pt x="42446" y="117295"/>
                  </a:cubicBezTo>
                  <a:cubicBezTo>
                    <a:pt x="36957" y="114544"/>
                    <a:pt x="31873" y="110996"/>
                    <a:pt x="27313" y="106877"/>
                  </a:cubicBezTo>
                  <a:cubicBezTo>
                    <a:pt x="25039" y="104805"/>
                    <a:pt x="22884" y="102591"/>
                    <a:pt x="20907" y="100233"/>
                  </a:cubicBezTo>
                  <a:cubicBezTo>
                    <a:pt x="19205" y="98173"/>
                    <a:pt x="17621" y="96066"/>
                    <a:pt x="16216" y="93756"/>
                  </a:cubicBezTo>
                  <a:lnTo>
                    <a:pt x="16216" y="93756"/>
                  </a:lnTo>
                  <a:cubicBezTo>
                    <a:pt x="10430" y="103686"/>
                    <a:pt x="16681" y="119128"/>
                    <a:pt x="19086" y="125141"/>
                  </a:cubicBezTo>
                  <a:cubicBezTo>
                    <a:pt x="21122" y="130213"/>
                    <a:pt x="27325" y="133047"/>
                    <a:pt x="29694" y="133963"/>
                  </a:cubicBezTo>
                  <a:cubicBezTo>
                    <a:pt x="29706" y="133963"/>
                    <a:pt x="29718" y="133963"/>
                    <a:pt x="29742" y="133975"/>
                  </a:cubicBezTo>
                  <a:lnTo>
                    <a:pt x="29789" y="133999"/>
                  </a:lnTo>
                  <a:cubicBezTo>
                    <a:pt x="29813" y="134011"/>
                    <a:pt x="29837" y="134023"/>
                    <a:pt x="29873" y="134035"/>
                  </a:cubicBezTo>
                  <a:cubicBezTo>
                    <a:pt x="30337" y="134214"/>
                    <a:pt x="30623" y="134297"/>
                    <a:pt x="30623" y="134297"/>
                  </a:cubicBezTo>
                  <a:cubicBezTo>
                    <a:pt x="30623" y="134321"/>
                    <a:pt x="30623" y="134344"/>
                    <a:pt x="30611" y="134356"/>
                  </a:cubicBezTo>
                  <a:cubicBezTo>
                    <a:pt x="34123" y="135880"/>
                    <a:pt x="37898" y="136964"/>
                    <a:pt x="41684" y="137750"/>
                  </a:cubicBezTo>
                  <a:cubicBezTo>
                    <a:pt x="45780" y="138571"/>
                    <a:pt x="49959" y="139107"/>
                    <a:pt x="54150" y="139202"/>
                  </a:cubicBezTo>
                  <a:cubicBezTo>
                    <a:pt x="54509" y="139227"/>
                    <a:pt x="54869" y="139234"/>
                    <a:pt x="55229" y="139234"/>
                  </a:cubicBezTo>
                  <a:cubicBezTo>
                    <a:pt x="55833" y="139234"/>
                    <a:pt x="56437" y="139213"/>
                    <a:pt x="57041" y="139213"/>
                  </a:cubicBezTo>
                  <a:cubicBezTo>
                    <a:pt x="57125" y="139213"/>
                    <a:pt x="57209" y="139213"/>
                    <a:pt x="57293" y="139214"/>
                  </a:cubicBezTo>
                  <a:cubicBezTo>
                    <a:pt x="58353" y="139202"/>
                    <a:pt x="59400" y="139214"/>
                    <a:pt x="60448" y="139119"/>
                  </a:cubicBezTo>
                  <a:lnTo>
                    <a:pt x="63591" y="138905"/>
                  </a:lnTo>
                  <a:cubicBezTo>
                    <a:pt x="64627" y="138797"/>
                    <a:pt x="65675" y="138631"/>
                    <a:pt x="66711" y="138512"/>
                  </a:cubicBezTo>
                  <a:cubicBezTo>
                    <a:pt x="68806" y="138297"/>
                    <a:pt x="70854" y="137797"/>
                    <a:pt x="72914" y="137416"/>
                  </a:cubicBezTo>
                  <a:cubicBezTo>
                    <a:pt x="73962" y="137250"/>
                    <a:pt x="74962" y="136916"/>
                    <a:pt x="75986" y="136666"/>
                  </a:cubicBezTo>
                  <a:lnTo>
                    <a:pt x="79034" y="135857"/>
                  </a:lnTo>
                  <a:lnTo>
                    <a:pt x="79034" y="135845"/>
                  </a:lnTo>
                  <a:cubicBezTo>
                    <a:pt x="79040" y="135843"/>
                    <a:pt x="79046" y="135842"/>
                    <a:pt x="79052" y="135842"/>
                  </a:cubicBezTo>
                  <a:cubicBezTo>
                    <a:pt x="79093" y="135842"/>
                    <a:pt x="79131" y="135875"/>
                    <a:pt x="79141" y="135916"/>
                  </a:cubicBezTo>
                  <a:cubicBezTo>
                    <a:pt x="79153" y="135952"/>
                    <a:pt x="79129" y="135999"/>
                    <a:pt x="79081" y="136011"/>
                  </a:cubicBezTo>
                  <a:lnTo>
                    <a:pt x="76045" y="136881"/>
                  </a:lnTo>
                  <a:cubicBezTo>
                    <a:pt x="75021" y="137154"/>
                    <a:pt x="74021" y="137512"/>
                    <a:pt x="72985" y="137702"/>
                  </a:cubicBezTo>
                  <a:cubicBezTo>
                    <a:pt x="70914" y="138131"/>
                    <a:pt x="68866" y="138666"/>
                    <a:pt x="66770" y="138916"/>
                  </a:cubicBezTo>
                  <a:cubicBezTo>
                    <a:pt x="65723" y="139059"/>
                    <a:pt x="64687" y="139238"/>
                    <a:pt x="63639" y="139369"/>
                  </a:cubicBezTo>
                  <a:lnTo>
                    <a:pt x="60472" y="139643"/>
                  </a:lnTo>
                  <a:cubicBezTo>
                    <a:pt x="59424" y="139762"/>
                    <a:pt x="58364" y="139774"/>
                    <a:pt x="57305" y="139798"/>
                  </a:cubicBezTo>
                  <a:cubicBezTo>
                    <a:pt x="56503" y="139807"/>
                    <a:pt x="55694" y="139865"/>
                    <a:pt x="54884" y="139865"/>
                  </a:cubicBezTo>
                  <a:cubicBezTo>
                    <a:pt x="54635" y="139865"/>
                    <a:pt x="54386" y="139859"/>
                    <a:pt x="54138" y="139845"/>
                  </a:cubicBezTo>
                  <a:cubicBezTo>
                    <a:pt x="49911" y="139833"/>
                    <a:pt x="45684" y="139381"/>
                    <a:pt x="41505" y="138619"/>
                  </a:cubicBezTo>
                  <a:cubicBezTo>
                    <a:pt x="37731" y="137904"/>
                    <a:pt x="34028" y="136940"/>
                    <a:pt x="30421" y="135476"/>
                  </a:cubicBezTo>
                  <a:lnTo>
                    <a:pt x="30420" y="135476"/>
                  </a:lnTo>
                  <a:cubicBezTo>
                    <a:pt x="27724" y="151685"/>
                    <a:pt x="39624" y="153186"/>
                    <a:pt x="44126" y="153186"/>
                  </a:cubicBezTo>
                  <a:cubicBezTo>
                    <a:pt x="45150" y="153186"/>
                    <a:pt x="45791" y="153109"/>
                    <a:pt x="45791" y="153109"/>
                  </a:cubicBezTo>
                  <a:cubicBezTo>
                    <a:pt x="47851" y="161634"/>
                    <a:pt x="60174" y="162741"/>
                    <a:pt x="60174" y="162741"/>
                  </a:cubicBezTo>
                  <a:cubicBezTo>
                    <a:pt x="60666" y="171498"/>
                    <a:pt x="71060" y="172462"/>
                    <a:pt x="75610" y="172462"/>
                  </a:cubicBezTo>
                  <a:cubicBezTo>
                    <a:pt x="76894" y="172462"/>
                    <a:pt x="77712" y="172385"/>
                    <a:pt x="77712" y="172385"/>
                  </a:cubicBezTo>
                  <a:cubicBezTo>
                    <a:pt x="82078" y="177582"/>
                    <a:pt x="87818" y="178470"/>
                    <a:pt x="91229" y="178470"/>
                  </a:cubicBezTo>
                  <a:cubicBezTo>
                    <a:pt x="92999" y="178470"/>
                    <a:pt x="94142" y="178231"/>
                    <a:pt x="94143" y="178231"/>
                  </a:cubicBezTo>
                  <a:lnTo>
                    <a:pt x="94143" y="178231"/>
                  </a:lnTo>
                  <a:cubicBezTo>
                    <a:pt x="91142" y="188494"/>
                    <a:pt x="77557" y="196555"/>
                    <a:pt x="77557" y="196555"/>
                  </a:cubicBezTo>
                  <a:cubicBezTo>
                    <a:pt x="70114" y="201885"/>
                    <a:pt x="60994" y="203645"/>
                    <a:pt x="52179" y="203645"/>
                  </a:cubicBezTo>
                  <a:cubicBezTo>
                    <a:pt x="35909" y="203645"/>
                    <a:pt x="20676" y="197649"/>
                    <a:pt x="18931" y="197031"/>
                  </a:cubicBezTo>
                  <a:cubicBezTo>
                    <a:pt x="17511" y="196528"/>
                    <a:pt x="14775" y="194663"/>
                    <a:pt x="12204" y="194663"/>
                  </a:cubicBezTo>
                  <a:cubicBezTo>
                    <a:pt x="9904" y="194663"/>
                    <a:pt x="7736" y="196157"/>
                    <a:pt x="6763" y="201460"/>
                  </a:cubicBezTo>
                  <a:cubicBezTo>
                    <a:pt x="4715" y="212676"/>
                    <a:pt x="18145" y="213938"/>
                    <a:pt x="18145" y="213938"/>
                  </a:cubicBezTo>
                  <a:cubicBezTo>
                    <a:pt x="16819" y="224069"/>
                    <a:pt x="31136" y="225269"/>
                    <a:pt x="37993" y="225269"/>
                  </a:cubicBezTo>
                  <a:cubicBezTo>
                    <a:pt x="40120" y="225269"/>
                    <a:pt x="41529" y="225153"/>
                    <a:pt x="41529" y="225153"/>
                  </a:cubicBezTo>
                  <a:cubicBezTo>
                    <a:pt x="43599" y="230175"/>
                    <a:pt x="47353" y="231421"/>
                    <a:pt x="50568" y="231421"/>
                  </a:cubicBezTo>
                  <a:cubicBezTo>
                    <a:pt x="53733" y="231421"/>
                    <a:pt x="56376" y="230213"/>
                    <a:pt x="56376" y="230213"/>
                  </a:cubicBezTo>
                  <a:cubicBezTo>
                    <a:pt x="58525" y="233621"/>
                    <a:pt x="60549" y="235099"/>
                    <a:pt x="62635" y="235099"/>
                  </a:cubicBezTo>
                  <a:cubicBezTo>
                    <a:pt x="67614" y="235099"/>
                    <a:pt x="72950" y="226686"/>
                    <a:pt x="81189" y="215997"/>
                  </a:cubicBezTo>
                  <a:cubicBezTo>
                    <a:pt x="92881" y="200829"/>
                    <a:pt x="106942" y="207782"/>
                    <a:pt x="136803" y="194185"/>
                  </a:cubicBezTo>
                  <a:cubicBezTo>
                    <a:pt x="166676" y="180600"/>
                    <a:pt x="168890" y="156264"/>
                    <a:pt x="169355" y="146941"/>
                  </a:cubicBezTo>
                  <a:cubicBezTo>
                    <a:pt x="169831" y="137619"/>
                    <a:pt x="170307" y="124188"/>
                    <a:pt x="176153" y="115652"/>
                  </a:cubicBezTo>
                  <a:cubicBezTo>
                    <a:pt x="181999" y="107103"/>
                    <a:pt x="175046" y="102221"/>
                    <a:pt x="175046" y="102221"/>
                  </a:cubicBezTo>
                  <a:cubicBezTo>
                    <a:pt x="171937" y="100412"/>
                    <a:pt x="169250" y="99679"/>
                    <a:pt x="166936" y="99679"/>
                  </a:cubicBezTo>
                  <a:cubicBezTo>
                    <a:pt x="157133" y="99679"/>
                    <a:pt x="154031" y="112818"/>
                    <a:pt x="154031" y="112818"/>
                  </a:cubicBezTo>
                  <a:cubicBezTo>
                    <a:pt x="150876" y="126248"/>
                    <a:pt x="139184" y="131618"/>
                    <a:pt x="139184" y="131618"/>
                  </a:cubicBezTo>
                  <a:cubicBezTo>
                    <a:pt x="139184" y="131618"/>
                    <a:pt x="124480" y="110913"/>
                    <a:pt x="103787" y="101436"/>
                  </a:cubicBezTo>
                  <a:cubicBezTo>
                    <a:pt x="83082" y="91958"/>
                    <a:pt x="63329" y="72051"/>
                    <a:pt x="46423" y="53239"/>
                  </a:cubicBezTo>
                  <a:cubicBezTo>
                    <a:pt x="29516" y="34439"/>
                    <a:pt x="35362" y="780"/>
                    <a:pt x="35362" y="780"/>
                  </a:cubicBezTo>
                  <a:cubicBezTo>
                    <a:pt x="33988" y="235"/>
                    <a:pt x="32771" y="0"/>
                    <a:pt x="31693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AE65D78C-B80E-4A34-8825-7501EDB71A29}"/>
              </a:ext>
            </a:extLst>
          </p:cNvPr>
          <p:cNvSpPr txBox="1">
            <a:spLocks/>
          </p:cNvSpPr>
          <p:nvPr/>
        </p:nvSpPr>
        <p:spPr>
          <a:xfrm>
            <a:off x="1391056" y="853646"/>
            <a:ext cx="5014072" cy="1015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40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兩兩討論</a:t>
            </a:r>
            <a:endParaRPr lang="en-US" sz="40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2388AAA-26A8-4A56-A207-4693E21ED7FD}"/>
              </a:ext>
            </a:extLst>
          </p:cNvPr>
          <p:cNvSpPr txBox="1">
            <a:spLocks/>
          </p:cNvSpPr>
          <p:nvPr/>
        </p:nvSpPr>
        <p:spPr>
          <a:xfrm>
            <a:off x="1656099" y="2130037"/>
            <a:ext cx="6361466" cy="21960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000"/>
              </a:lnSpc>
              <a:buNone/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請依照下面的提問，找旁邊的同學討論：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故事中的人被霸凌時，有哪些權利受到傷害？</a:t>
            </a:r>
            <a:endParaRPr lang="en-US" altLang="zh-TW" sz="32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FA8C73D-DDDC-49D5-A85A-7A6BDEC50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644" y="566850"/>
            <a:ext cx="1893857" cy="127258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30B1DED-0A05-4843-A62D-485E9194EC5A}"/>
              </a:ext>
            </a:extLst>
          </p:cNvPr>
          <p:cNvSpPr/>
          <p:nvPr/>
        </p:nvSpPr>
        <p:spPr>
          <a:xfrm>
            <a:off x="6662023" y="4616652"/>
            <a:ext cx="23407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dirty="0"/>
              <a:t>圖片來源： https://reurl.cc/emvQlL </a:t>
            </a:r>
          </a:p>
        </p:txBody>
      </p:sp>
    </p:spTree>
    <p:extLst>
      <p:ext uri="{BB962C8B-B14F-4D97-AF65-F5344CB8AC3E}">
        <p14:creationId xmlns:p14="http://schemas.microsoft.com/office/powerpoint/2010/main" val="373344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hlinkClick r:id="rId3" action="ppaction://hlinkfile"/>
            <a:extLst>
              <a:ext uri="{FF2B5EF4-FFF2-40B4-BE49-F238E27FC236}">
                <a16:creationId xmlns:a16="http://schemas.microsoft.com/office/drawing/2014/main" id="{3EE390EB-BBA9-4F22-B1B6-C6DA8155A882}"/>
              </a:ext>
            </a:extLst>
          </p:cNvPr>
          <p:cNvSpPr txBox="1"/>
          <p:nvPr/>
        </p:nvSpPr>
        <p:spPr>
          <a:xfrm>
            <a:off x="350364" y="324807"/>
            <a:ext cx="861792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zh-TW" altLang="en-US" sz="28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快問快答：</a:t>
            </a:r>
            <a:r>
              <a:rPr lang="zh-TW" altLang="en-US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有哪些權利受到傷害？</a:t>
            </a:r>
            <a:endParaRPr lang="en-US" altLang="zh-TW" sz="28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lvl="0" algn="ctr">
              <a:spcBef>
                <a:spcPts val="600"/>
              </a:spcBef>
            </a:pP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可能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只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個，可以說出理由就算對</a:t>
            </a: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endParaRPr lang="zh-TW" alt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4B7B1E4-05FF-44AD-A9AF-A7BFEDE0E402}"/>
              </a:ext>
            </a:extLst>
          </p:cNvPr>
          <p:cNvGrpSpPr/>
          <p:nvPr/>
        </p:nvGrpSpPr>
        <p:grpSpPr>
          <a:xfrm>
            <a:off x="6182396" y="1677932"/>
            <a:ext cx="2670749" cy="2281075"/>
            <a:chOff x="6559184" y="1394018"/>
            <a:chExt cx="2280010" cy="1847686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38CD1D3-3870-4EAA-A1E9-D28EE97595EC}"/>
                </a:ext>
              </a:extLst>
            </p:cNvPr>
            <p:cNvSpPr/>
            <p:nvPr/>
          </p:nvSpPr>
          <p:spPr>
            <a:xfrm>
              <a:off x="6559185" y="1394018"/>
              <a:ext cx="2280009" cy="5235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TW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1.</a:t>
              </a:r>
              <a:r>
                <a:rPr lang="zh-TW" altLang="en-US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表意權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8CC0575-08F7-499E-8265-3E290712F05E}"/>
                </a:ext>
              </a:extLst>
            </p:cNvPr>
            <p:cNvSpPr/>
            <p:nvPr/>
          </p:nvSpPr>
          <p:spPr>
            <a:xfrm>
              <a:off x="6559184" y="2056718"/>
              <a:ext cx="2280009" cy="5235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TW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2.</a:t>
              </a:r>
              <a:r>
                <a:rPr lang="zh-TW" altLang="en-US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平等權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CAF24A3-9954-436C-A176-302C403FEA06}"/>
                </a:ext>
              </a:extLst>
            </p:cNvPr>
            <p:cNvSpPr/>
            <p:nvPr/>
          </p:nvSpPr>
          <p:spPr>
            <a:xfrm>
              <a:off x="6559184" y="2718172"/>
              <a:ext cx="2280010" cy="5235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TW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3.</a:t>
              </a:r>
              <a:r>
                <a:rPr lang="zh-TW" altLang="en-US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發展權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2A0736DD-A2ED-458F-BADE-4D2E966611C9}"/>
              </a:ext>
            </a:extLst>
          </p:cNvPr>
          <p:cNvGrpSpPr/>
          <p:nvPr/>
        </p:nvGrpSpPr>
        <p:grpSpPr>
          <a:xfrm>
            <a:off x="407324" y="1297419"/>
            <a:ext cx="5448969" cy="3577555"/>
            <a:chOff x="407324" y="1297419"/>
            <a:chExt cx="5448969" cy="3577555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53BF6F6B-5CF6-4977-90FD-039DC1095FF7}"/>
                </a:ext>
              </a:extLst>
            </p:cNvPr>
            <p:cNvGrpSpPr/>
            <p:nvPr/>
          </p:nvGrpSpPr>
          <p:grpSpPr>
            <a:xfrm>
              <a:off x="407324" y="1297419"/>
              <a:ext cx="5448969" cy="3577555"/>
              <a:chOff x="407324" y="1297419"/>
              <a:chExt cx="5448969" cy="3577555"/>
            </a:xfrm>
          </p:grpSpPr>
          <p:grpSp>
            <p:nvGrpSpPr>
              <p:cNvPr id="12" name="群組 11">
                <a:extLst>
                  <a:ext uri="{FF2B5EF4-FFF2-40B4-BE49-F238E27FC236}">
                    <a16:creationId xmlns:a16="http://schemas.microsoft.com/office/drawing/2014/main" id="{68EA686A-DD64-4247-9CE4-10DED2DC1CF1}"/>
                  </a:ext>
                </a:extLst>
              </p:cNvPr>
              <p:cNvGrpSpPr/>
              <p:nvPr/>
            </p:nvGrpSpPr>
            <p:grpSpPr>
              <a:xfrm>
                <a:off x="407324" y="1297419"/>
                <a:ext cx="5346500" cy="3577555"/>
                <a:chOff x="105599" y="1148388"/>
                <a:chExt cx="5430608" cy="3632296"/>
              </a:xfrm>
            </p:grpSpPr>
            <p:pic>
              <p:nvPicPr>
                <p:cNvPr id="6" name="圖片 5">
                  <a:extLst>
                    <a:ext uri="{FF2B5EF4-FFF2-40B4-BE49-F238E27FC236}">
                      <a16:creationId xmlns:a16="http://schemas.microsoft.com/office/drawing/2014/main" id="{D1548670-C103-4937-A54A-D37DDBFACC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054" b="12500"/>
                <a:stretch/>
              </p:blipFill>
              <p:spPr>
                <a:xfrm>
                  <a:off x="105599" y="1148388"/>
                  <a:ext cx="5430608" cy="3632296"/>
                </a:xfrm>
                <a:prstGeom prst="rect">
                  <a:avLst/>
                </a:prstGeom>
              </p:spPr>
            </p:pic>
            <p:sp>
              <p:nvSpPr>
                <p:cNvPr id="18" name="文字方塊 17">
                  <a:extLst>
                    <a:ext uri="{FF2B5EF4-FFF2-40B4-BE49-F238E27FC236}">
                      <a16:creationId xmlns:a16="http://schemas.microsoft.com/office/drawing/2014/main" id="{66E4E206-B626-4802-BD1A-CCB1C606B013}"/>
                    </a:ext>
                  </a:extLst>
                </p:cNvPr>
                <p:cNvSpPr txBox="1"/>
                <p:nvPr/>
              </p:nvSpPr>
              <p:spPr>
                <a:xfrm>
                  <a:off x="2693900" y="3689623"/>
                  <a:ext cx="1656391" cy="65622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TW" altLang="en-US" sz="3600" b="1" u="sng" dirty="0">
                      <a:latin typeface="文鼎標楷注音" panose="020B0602010101010101" pitchFamily="34" charset="-120"/>
                      <a:ea typeface="文鼎標楷注音" panose="020B0602010101010101" pitchFamily="34" charset="-120"/>
                    </a:rPr>
                    <a:t>大雄</a:t>
                  </a:r>
                </a:p>
              </p:txBody>
            </p:sp>
          </p:grpSp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C822405C-20FF-461F-A7CF-1718F7923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31297" y="1391168"/>
                <a:ext cx="724996" cy="778842"/>
              </a:xfrm>
              <a:prstGeom prst="rect">
                <a:avLst/>
              </a:prstGeom>
            </p:spPr>
          </p:pic>
        </p:grpSp>
        <p:sp>
          <p:nvSpPr>
            <p:cNvPr id="14" name="Google Shape;266;p29">
              <a:extLst>
                <a:ext uri="{FF2B5EF4-FFF2-40B4-BE49-F238E27FC236}">
                  <a16:creationId xmlns:a16="http://schemas.microsoft.com/office/drawing/2014/main" id="{DE095298-2A03-43A5-83EB-808FD830434C}"/>
                </a:ext>
              </a:extLst>
            </p:cNvPr>
            <p:cNvSpPr txBox="1">
              <a:spLocks/>
            </p:cNvSpPr>
            <p:nvPr/>
          </p:nvSpPr>
          <p:spPr>
            <a:xfrm>
              <a:off x="1047401" y="1383611"/>
              <a:ext cx="4125431" cy="1037256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342900" rtl="0" eaLnBrk="1" latinLnBrk="0" hangingPunct="1">
                <a:spcBef>
                  <a:spcPct val="0"/>
                </a:spcBef>
                <a:buNone/>
                <a:defRPr sz="27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zh-TW" altLang="en-US" sz="3200" b="1" dirty="0">
                  <a:solidFill>
                    <a:schemeClr val="tx1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不能說出自己的意見</a:t>
              </a:r>
              <a:endParaRPr lang="en-US" altLang="zh-TW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E3E588D2-24E1-4BC7-B0BF-BB99D6963FF9}"/>
              </a:ext>
            </a:extLst>
          </p:cNvPr>
          <p:cNvSpPr txBox="1"/>
          <p:nvPr/>
        </p:nvSpPr>
        <p:spPr>
          <a:xfrm>
            <a:off x="1047401" y="2517731"/>
            <a:ext cx="4125431" cy="2031325"/>
          </a:xfrm>
          <a:prstGeom prst="rect">
            <a:avLst/>
          </a:prstGeom>
          <a:solidFill>
            <a:srgbClr val="FFFF00"/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傷害了</a:t>
            </a:r>
            <a:r>
              <a:rPr lang="zh-TW" altLang="en-US" sz="2400" b="1" u="sng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大雄</a:t>
            </a:r>
            <a:r>
              <a:rPr lang="zh-TW" altLang="en-US" sz="24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的：</a:t>
            </a:r>
            <a:endParaRPr lang="en-US" altLang="zh-TW" sz="2400" b="1" dirty="0">
              <a:solidFill>
                <a:srgbClr val="0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800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4400" dirty="0">
                <a:solidFill>
                  <a:srgbClr val="C00000"/>
                </a:solidFill>
              </a:rPr>
              <a:t>1.</a:t>
            </a:r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表意權</a:t>
            </a:r>
            <a:endParaRPr lang="en-US" altLang="zh-TW" sz="3200" dirty="0">
              <a:solidFill>
                <a:srgbClr val="C00000"/>
              </a:solidFill>
            </a:endParaRPr>
          </a:p>
          <a:p>
            <a:pPr marL="1800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4400" dirty="0">
                <a:solidFill>
                  <a:srgbClr val="C00000"/>
                </a:solidFill>
              </a:rPr>
              <a:t>2.</a:t>
            </a:r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平等權</a:t>
            </a:r>
            <a:endParaRPr lang="zh-TW" alt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7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68EA686A-DD64-4247-9CE4-10DED2DC1CF1}"/>
              </a:ext>
            </a:extLst>
          </p:cNvPr>
          <p:cNvGrpSpPr/>
          <p:nvPr/>
        </p:nvGrpSpPr>
        <p:grpSpPr>
          <a:xfrm>
            <a:off x="1313759" y="1271854"/>
            <a:ext cx="3792892" cy="3752581"/>
            <a:chOff x="1037248" y="1148388"/>
            <a:chExt cx="3852560" cy="381000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D1548670-C103-4937-A54A-D37DDBFAC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5231" y="1148388"/>
              <a:ext cx="3744577" cy="3810000"/>
            </a:xfrm>
            <a:prstGeom prst="rect">
              <a:avLst/>
            </a:prstGeom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66E4E206-B626-4802-BD1A-CCB1C606B013}"/>
                </a:ext>
              </a:extLst>
            </p:cNvPr>
            <p:cNvSpPr txBox="1"/>
            <p:nvPr/>
          </p:nvSpPr>
          <p:spPr>
            <a:xfrm>
              <a:off x="1037248" y="4043690"/>
              <a:ext cx="1656391" cy="656221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b="1" u="sng" dirty="0"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阿志</a:t>
              </a:r>
            </a:p>
          </p:txBody>
        </p:sp>
      </p:grpSp>
      <p:sp>
        <p:nvSpPr>
          <p:cNvPr id="5" name="文字方塊 4">
            <a:hlinkClick r:id="rId4" action="ppaction://hlinkfile"/>
            <a:extLst>
              <a:ext uri="{FF2B5EF4-FFF2-40B4-BE49-F238E27FC236}">
                <a16:creationId xmlns:a16="http://schemas.microsoft.com/office/drawing/2014/main" id="{3EE390EB-BBA9-4F22-B1B6-C6DA8155A882}"/>
              </a:ext>
            </a:extLst>
          </p:cNvPr>
          <p:cNvSpPr txBox="1"/>
          <p:nvPr/>
        </p:nvSpPr>
        <p:spPr>
          <a:xfrm>
            <a:off x="350364" y="324807"/>
            <a:ext cx="861792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zh-TW" altLang="en-US" sz="28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快問快答：</a:t>
            </a:r>
            <a:r>
              <a:rPr lang="zh-TW" altLang="en-US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有哪些權利受到傷害？</a:t>
            </a:r>
            <a:endParaRPr lang="en-US" altLang="zh-TW" sz="28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lvl="0" algn="ctr">
              <a:spcBef>
                <a:spcPts val="600"/>
              </a:spcBef>
            </a:pP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可能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只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個，可以說出理由就算對</a:t>
            </a: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endParaRPr lang="zh-TW" alt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4" name="Google Shape;266;p29">
            <a:extLst>
              <a:ext uri="{FF2B5EF4-FFF2-40B4-BE49-F238E27FC236}">
                <a16:creationId xmlns:a16="http://schemas.microsoft.com/office/drawing/2014/main" id="{DE095298-2A03-43A5-83EB-808FD830434C}"/>
              </a:ext>
            </a:extLst>
          </p:cNvPr>
          <p:cNvSpPr txBox="1">
            <a:spLocks/>
          </p:cNvSpPr>
          <p:nvPr/>
        </p:nvSpPr>
        <p:spPr>
          <a:xfrm>
            <a:off x="1035549" y="1331940"/>
            <a:ext cx="4921135" cy="103725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2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被嘲笑、被冷落、遭受</a:t>
            </a:r>
            <a:r>
              <a:rPr lang="zh-TW" altLang="en-US" sz="3200" b="1" dirty="0">
                <a:solidFill>
                  <a:srgbClr val="00000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32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公平對待</a:t>
            </a:r>
            <a:endParaRPr lang="en-US" altLang="zh-TW" sz="3200" b="1" dirty="0">
              <a:solidFill>
                <a:srgbClr val="0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3E588D2-24E1-4BC7-B0BF-BB99D6963FF9}"/>
              </a:ext>
            </a:extLst>
          </p:cNvPr>
          <p:cNvSpPr txBox="1"/>
          <p:nvPr/>
        </p:nvSpPr>
        <p:spPr>
          <a:xfrm>
            <a:off x="1035549" y="2369196"/>
            <a:ext cx="4921134" cy="2631490"/>
          </a:xfrm>
          <a:prstGeom prst="rect">
            <a:avLst/>
          </a:prstGeom>
          <a:solidFill>
            <a:srgbClr val="FFFF00"/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zh-TW" altLang="en-US" sz="24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傷害了</a:t>
            </a:r>
            <a:r>
              <a:rPr lang="zh-TW" altLang="en-US" sz="2400" b="1" u="sng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阿志</a:t>
            </a:r>
            <a:r>
              <a:rPr lang="zh-TW" altLang="en-US" sz="24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的：</a:t>
            </a:r>
            <a:endParaRPr lang="en-US" altLang="zh-TW" sz="2400" b="1" dirty="0">
              <a:solidFill>
                <a:srgbClr val="0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80000">
              <a:lnSpc>
                <a:spcPts val="4500"/>
              </a:lnSpc>
              <a:spcBef>
                <a:spcPts val="600"/>
              </a:spcBef>
            </a:pPr>
            <a:r>
              <a:rPr lang="en-US" altLang="zh-TW" sz="4400" dirty="0">
                <a:solidFill>
                  <a:srgbClr val="C00000"/>
                </a:solidFill>
              </a:rPr>
              <a:t>1.</a:t>
            </a:r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表意權</a:t>
            </a:r>
          </a:p>
          <a:p>
            <a:pPr marL="180000">
              <a:lnSpc>
                <a:spcPts val="4500"/>
              </a:lnSpc>
              <a:spcBef>
                <a:spcPts val="600"/>
              </a:spcBef>
            </a:pPr>
            <a:r>
              <a:rPr lang="en-US" altLang="zh-TW" sz="4400" dirty="0">
                <a:solidFill>
                  <a:srgbClr val="C00000"/>
                </a:solidFill>
              </a:rPr>
              <a:t>2.</a:t>
            </a:r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平等權</a:t>
            </a:r>
          </a:p>
          <a:p>
            <a:pPr marL="180000">
              <a:lnSpc>
                <a:spcPts val="4500"/>
              </a:lnSpc>
              <a:spcBef>
                <a:spcPts val="600"/>
              </a:spcBef>
            </a:pPr>
            <a:r>
              <a:rPr lang="en-US" altLang="zh-TW" sz="4400" dirty="0">
                <a:solidFill>
                  <a:srgbClr val="C00000"/>
                </a:solidFill>
              </a:rPr>
              <a:t>3.</a:t>
            </a:r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發展權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AE0939B-DB8F-4C81-ABA2-0D87A5CDA221}"/>
              </a:ext>
            </a:extLst>
          </p:cNvPr>
          <p:cNvGrpSpPr/>
          <p:nvPr/>
        </p:nvGrpSpPr>
        <p:grpSpPr>
          <a:xfrm>
            <a:off x="6182396" y="1677932"/>
            <a:ext cx="2670749" cy="2281075"/>
            <a:chOff x="6559184" y="1394018"/>
            <a:chExt cx="2280010" cy="184768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AF23C3E-6BF7-4195-B3C1-2C595F5AEA5E}"/>
                </a:ext>
              </a:extLst>
            </p:cNvPr>
            <p:cNvSpPr/>
            <p:nvPr/>
          </p:nvSpPr>
          <p:spPr>
            <a:xfrm>
              <a:off x="6559185" y="1394018"/>
              <a:ext cx="2280009" cy="5235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TW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1.</a:t>
              </a:r>
              <a:r>
                <a:rPr lang="zh-TW" altLang="en-US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表意權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4ECCD34-1E7A-4C61-9DBF-273D23F634D9}"/>
                </a:ext>
              </a:extLst>
            </p:cNvPr>
            <p:cNvSpPr/>
            <p:nvPr/>
          </p:nvSpPr>
          <p:spPr>
            <a:xfrm>
              <a:off x="6559184" y="2056718"/>
              <a:ext cx="2280009" cy="5235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TW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2.</a:t>
              </a:r>
              <a:r>
                <a:rPr lang="zh-TW" altLang="en-US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平等權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1F829C9-4E1E-4813-9D83-EDBAFF268B97}"/>
                </a:ext>
              </a:extLst>
            </p:cNvPr>
            <p:cNvSpPr/>
            <p:nvPr/>
          </p:nvSpPr>
          <p:spPr>
            <a:xfrm>
              <a:off x="6559184" y="2718172"/>
              <a:ext cx="2280010" cy="5235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TW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3.</a:t>
              </a:r>
              <a:r>
                <a:rPr lang="zh-TW" altLang="en-US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發展權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9" name="圖片 18">
            <a:extLst>
              <a:ext uri="{FF2B5EF4-FFF2-40B4-BE49-F238E27FC236}">
                <a16:creationId xmlns:a16="http://schemas.microsoft.com/office/drawing/2014/main" id="{6E00810F-044C-42E1-8E3F-572473433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297" y="1391168"/>
            <a:ext cx="724996" cy="7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2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uiExpand="1" build="allAtOnce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68EA686A-DD64-4247-9CE4-10DED2DC1CF1}"/>
              </a:ext>
            </a:extLst>
          </p:cNvPr>
          <p:cNvGrpSpPr/>
          <p:nvPr/>
        </p:nvGrpSpPr>
        <p:grpSpPr>
          <a:xfrm>
            <a:off x="450116" y="1577807"/>
            <a:ext cx="5626487" cy="3262640"/>
            <a:chOff x="160020" y="1459022"/>
            <a:chExt cx="5715000" cy="3312562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D1548670-C103-4937-A54A-D37DDBFAC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20" y="1459022"/>
              <a:ext cx="5715000" cy="3188731"/>
            </a:xfrm>
            <a:prstGeom prst="rect">
              <a:avLst/>
            </a:prstGeom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66E4E206-B626-4802-BD1A-CCB1C606B013}"/>
                </a:ext>
              </a:extLst>
            </p:cNvPr>
            <p:cNvSpPr txBox="1"/>
            <p:nvPr/>
          </p:nvSpPr>
          <p:spPr>
            <a:xfrm>
              <a:off x="3503230" y="4115363"/>
              <a:ext cx="1656391" cy="656221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b="1" u="sng" dirty="0"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小明</a:t>
              </a:r>
            </a:p>
          </p:txBody>
        </p:sp>
      </p:grpSp>
      <p:sp>
        <p:nvSpPr>
          <p:cNvPr id="5" name="文字方塊 4">
            <a:hlinkClick r:id="rId4" action="ppaction://hlinkfile"/>
            <a:extLst>
              <a:ext uri="{FF2B5EF4-FFF2-40B4-BE49-F238E27FC236}">
                <a16:creationId xmlns:a16="http://schemas.microsoft.com/office/drawing/2014/main" id="{3EE390EB-BBA9-4F22-B1B6-C6DA8155A882}"/>
              </a:ext>
            </a:extLst>
          </p:cNvPr>
          <p:cNvSpPr txBox="1"/>
          <p:nvPr/>
        </p:nvSpPr>
        <p:spPr>
          <a:xfrm>
            <a:off x="350364" y="324807"/>
            <a:ext cx="861792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zh-TW" altLang="en-US" sz="28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快問快答：</a:t>
            </a:r>
            <a:r>
              <a:rPr lang="zh-TW" altLang="en-US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有哪些權利受到傷害？</a:t>
            </a:r>
            <a:endParaRPr lang="en-US" altLang="zh-TW" sz="28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lvl="0" algn="ctr">
              <a:spcBef>
                <a:spcPts val="600"/>
              </a:spcBef>
            </a:pP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可能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只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個，可以說出理由就算對</a:t>
            </a: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endParaRPr lang="zh-TW" alt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4" name="Google Shape;266;p29">
            <a:extLst>
              <a:ext uri="{FF2B5EF4-FFF2-40B4-BE49-F238E27FC236}">
                <a16:creationId xmlns:a16="http://schemas.microsoft.com/office/drawing/2014/main" id="{DE095298-2A03-43A5-83EB-808FD830434C}"/>
              </a:ext>
            </a:extLst>
          </p:cNvPr>
          <p:cNvSpPr txBox="1">
            <a:spLocks/>
          </p:cNvSpPr>
          <p:nvPr/>
        </p:nvSpPr>
        <p:spPr>
          <a:xfrm>
            <a:off x="1047403" y="1439304"/>
            <a:ext cx="4630190" cy="103725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2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被排擠，沒機會</a:t>
            </a:r>
            <a:r>
              <a:rPr lang="zh-TW" altLang="en-US" sz="3200" b="1" dirty="0">
                <a:solidFill>
                  <a:schemeClr val="tx1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32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起學習</a:t>
            </a:r>
            <a:r>
              <a:rPr lang="zh-TW" altLang="en-US" sz="3200" b="1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和</a:t>
            </a:r>
            <a:r>
              <a:rPr lang="zh-TW" altLang="en-US" sz="32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遊戲</a:t>
            </a:r>
            <a:endParaRPr lang="en-US" altLang="zh-TW" sz="3200" b="1" dirty="0">
              <a:solidFill>
                <a:schemeClr val="tx1">
                  <a:lumMod val="75000"/>
                  <a:lumOff val="2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3E588D2-24E1-4BC7-B0BF-BB99D6963FF9}"/>
              </a:ext>
            </a:extLst>
          </p:cNvPr>
          <p:cNvSpPr txBox="1"/>
          <p:nvPr/>
        </p:nvSpPr>
        <p:spPr>
          <a:xfrm>
            <a:off x="1047403" y="2476560"/>
            <a:ext cx="4630190" cy="2423740"/>
          </a:xfrm>
          <a:prstGeom prst="rect">
            <a:avLst/>
          </a:prstGeom>
          <a:solidFill>
            <a:srgbClr val="FFFF00"/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傷害了</a:t>
            </a:r>
            <a:r>
              <a:rPr lang="zh-TW" altLang="en-US" sz="2400" b="1" u="sng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小明</a:t>
            </a:r>
            <a:r>
              <a:rPr lang="zh-TW" altLang="en-US" sz="2400" b="1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的：</a:t>
            </a:r>
            <a:endParaRPr lang="en-US" altLang="zh-TW" sz="2400" b="1" dirty="0">
              <a:solidFill>
                <a:srgbClr val="0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80000">
              <a:lnSpc>
                <a:spcPts val="4500"/>
              </a:lnSpc>
              <a:spcBef>
                <a:spcPts val="600"/>
              </a:spcBef>
            </a:pPr>
            <a:r>
              <a:rPr lang="en-US" altLang="zh-TW" sz="4400" dirty="0">
                <a:solidFill>
                  <a:srgbClr val="C00000"/>
                </a:solidFill>
              </a:rPr>
              <a:t>1.</a:t>
            </a:r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表意權</a:t>
            </a:r>
            <a:endParaRPr lang="en-US" altLang="zh-TW" sz="32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80000">
              <a:lnSpc>
                <a:spcPts val="4500"/>
              </a:lnSpc>
              <a:spcBef>
                <a:spcPts val="600"/>
              </a:spcBef>
            </a:pPr>
            <a:r>
              <a:rPr lang="en-US" altLang="zh-TW" sz="4400" dirty="0">
                <a:solidFill>
                  <a:srgbClr val="C00000"/>
                </a:solidFill>
              </a:rPr>
              <a:t>2.</a:t>
            </a:r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平等權</a:t>
            </a:r>
          </a:p>
          <a:p>
            <a:pPr marL="180000">
              <a:lnSpc>
                <a:spcPts val="4500"/>
              </a:lnSpc>
              <a:spcBef>
                <a:spcPts val="600"/>
              </a:spcBef>
            </a:pPr>
            <a:r>
              <a:rPr lang="en-US" altLang="zh-TW" sz="4400" dirty="0">
                <a:solidFill>
                  <a:srgbClr val="C00000"/>
                </a:solidFill>
              </a:rPr>
              <a:t>3.</a:t>
            </a:r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發展權</a:t>
            </a:r>
            <a:endParaRPr lang="en-US" altLang="zh-TW" sz="3200" dirty="0">
              <a:solidFill>
                <a:srgbClr val="C00000"/>
              </a:solidFill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25B8938-39C3-4D39-BAE5-BD58631CD198}"/>
              </a:ext>
            </a:extLst>
          </p:cNvPr>
          <p:cNvGrpSpPr/>
          <p:nvPr/>
        </p:nvGrpSpPr>
        <p:grpSpPr>
          <a:xfrm>
            <a:off x="6182396" y="1677932"/>
            <a:ext cx="2670749" cy="2281075"/>
            <a:chOff x="6559184" y="1394018"/>
            <a:chExt cx="2280010" cy="184768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3FFACA4-347E-4F66-A759-A27AB2B6869F}"/>
                </a:ext>
              </a:extLst>
            </p:cNvPr>
            <p:cNvSpPr/>
            <p:nvPr/>
          </p:nvSpPr>
          <p:spPr>
            <a:xfrm>
              <a:off x="6559185" y="1394018"/>
              <a:ext cx="2280009" cy="5235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TW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1.</a:t>
              </a:r>
              <a:r>
                <a:rPr lang="zh-TW" altLang="en-US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表意權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58C7EDE-4F13-4B27-B727-CA7593AAAA6E}"/>
                </a:ext>
              </a:extLst>
            </p:cNvPr>
            <p:cNvSpPr/>
            <p:nvPr/>
          </p:nvSpPr>
          <p:spPr>
            <a:xfrm>
              <a:off x="6559184" y="2056718"/>
              <a:ext cx="2280009" cy="5235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TW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2.</a:t>
              </a:r>
              <a:r>
                <a:rPr lang="zh-TW" altLang="en-US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平等權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627CC939-99AE-4917-8D58-2CC198CAE6AB}"/>
                </a:ext>
              </a:extLst>
            </p:cNvPr>
            <p:cNvSpPr/>
            <p:nvPr/>
          </p:nvSpPr>
          <p:spPr>
            <a:xfrm>
              <a:off x="6559184" y="2718172"/>
              <a:ext cx="2280010" cy="5235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TW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3.</a:t>
              </a:r>
              <a:r>
                <a:rPr lang="zh-TW" altLang="en-US" sz="3600" b="1" dirty="0">
                  <a:solidFill>
                    <a:srgbClr val="C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發展權</a:t>
              </a:r>
              <a:endParaRPr lang="zh-TW" altLang="en-US" sz="36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9" name="圖片 18">
            <a:extLst>
              <a:ext uri="{FF2B5EF4-FFF2-40B4-BE49-F238E27FC236}">
                <a16:creationId xmlns:a16="http://schemas.microsoft.com/office/drawing/2014/main" id="{7954A94F-274D-4013-AE61-E2212CC16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297" y="1391168"/>
            <a:ext cx="724996" cy="7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9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uiExpand="1" build="allAtOnce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"/>
          <p:cNvSpPr txBox="1">
            <a:spLocks noGrp="1"/>
          </p:cNvSpPr>
          <p:nvPr>
            <p:ph type="title" idx="4"/>
          </p:nvPr>
        </p:nvSpPr>
        <p:spPr>
          <a:xfrm>
            <a:off x="522507" y="638826"/>
            <a:ext cx="7498728" cy="11364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36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霸凌傷害了兒童權利</a:t>
            </a:r>
            <a:endParaRPr sz="3600" b="1" dirty="0">
              <a:solidFill>
                <a:schemeClr val="accent1">
                  <a:lumMod val="60000"/>
                  <a:lumOff val="4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46" name="Google Shape;272;p29">
            <a:extLst>
              <a:ext uri="{FF2B5EF4-FFF2-40B4-BE49-F238E27FC236}">
                <a16:creationId xmlns:a16="http://schemas.microsoft.com/office/drawing/2014/main" id="{4EA528DD-E2B3-4932-BA87-52F1A0595269}"/>
              </a:ext>
            </a:extLst>
          </p:cNvPr>
          <p:cNvSpPr txBox="1">
            <a:spLocks/>
          </p:cNvSpPr>
          <p:nvPr/>
        </p:nvSpPr>
        <p:spPr>
          <a:xfrm>
            <a:off x="1070622" y="1819533"/>
            <a:ext cx="5511465" cy="268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霸凌傷害了兒童都應該享有的權利：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表意權、平等權、發展權</a:t>
            </a:r>
            <a:r>
              <a:rPr lang="en-US" altLang="zh-TW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……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792364BE-5FD5-44F7-B30F-DDDA8D800C78}"/>
              </a:ext>
            </a:extLst>
          </p:cNvPr>
          <p:cNvGrpSpPr/>
          <p:nvPr/>
        </p:nvGrpSpPr>
        <p:grpSpPr>
          <a:xfrm>
            <a:off x="6267346" y="2420145"/>
            <a:ext cx="2578849" cy="2210019"/>
            <a:chOff x="6450226" y="2320187"/>
            <a:chExt cx="2578849" cy="2210019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C6C03798-66EF-4D0A-A46E-88CC92EFB91B}"/>
                </a:ext>
              </a:extLst>
            </p:cNvPr>
            <p:cNvGrpSpPr/>
            <p:nvPr/>
          </p:nvGrpSpPr>
          <p:grpSpPr>
            <a:xfrm>
              <a:off x="6450226" y="2320187"/>
              <a:ext cx="2578849" cy="2210019"/>
              <a:chOff x="6402811" y="2250445"/>
              <a:chExt cx="2567709" cy="2210019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B935F136-D06B-4113-8237-8003E6A24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02811" y="2250445"/>
                <a:ext cx="2567709" cy="2210019"/>
              </a:xfrm>
              <a:prstGeom prst="rect">
                <a:avLst/>
              </a:prstGeom>
            </p:spPr>
          </p:pic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FDDED471-7250-4560-A9A0-CF5945EA1C8D}"/>
                  </a:ext>
                </a:extLst>
              </p:cNvPr>
              <p:cNvSpPr txBox="1"/>
              <p:nvPr/>
            </p:nvSpPr>
            <p:spPr>
              <a:xfrm rot="21413517">
                <a:off x="6437840" y="3750814"/>
                <a:ext cx="888705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spc="-300" dirty="0">
                    <a:solidFill>
                      <a:schemeClr val="bg1"/>
                    </a:solidFill>
                    <a:latin typeface="文鼎標楷注音" panose="020B0602010101010101" pitchFamily="34" charset="-120"/>
                    <a:ea typeface="文鼎標楷注音" panose="020B0602010101010101" pitchFamily="34" charset="-120"/>
                  </a:rPr>
                  <a:t>表意權</a:t>
                </a:r>
              </a:p>
            </p:txBody>
          </p:sp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CC66BBED-2BC9-41FA-866C-6F8A6367E0CE}"/>
                  </a:ext>
                </a:extLst>
              </p:cNvPr>
              <p:cNvSpPr txBox="1"/>
              <p:nvPr/>
            </p:nvSpPr>
            <p:spPr>
              <a:xfrm rot="21389618">
                <a:off x="7975573" y="3732348"/>
                <a:ext cx="889263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spc="-300" dirty="0">
                    <a:solidFill>
                      <a:schemeClr val="bg1"/>
                    </a:solidFill>
                    <a:latin typeface="文鼎標楷注音" panose="020B0602010101010101" pitchFamily="34" charset="-120"/>
                    <a:ea typeface="文鼎標楷注音" panose="020B0602010101010101" pitchFamily="34" charset="-120"/>
                  </a:rPr>
                  <a:t>平等權</a:t>
                </a:r>
              </a:p>
            </p:txBody>
          </p:sp>
        </p:grp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1D3B4A14-8440-4F14-98C2-A9357C564BC0}"/>
                </a:ext>
              </a:extLst>
            </p:cNvPr>
            <p:cNvSpPr txBox="1"/>
            <p:nvPr/>
          </p:nvSpPr>
          <p:spPr>
            <a:xfrm>
              <a:off x="7000537" y="2515545"/>
              <a:ext cx="910273" cy="36189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TW" altLang="en-US" sz="1400" spc="-300" dirty="0">
                  <a:solidFill>
                    <a:schemeClr val="bg1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發展權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56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7772" y="770284"/>
            <a:ext cx="5357742" cy="773850"/>
          </a:xfrm>
        </p:spPr>
        <p:txBody>
          <a:bodyPr>
            <a:noAutofit/>
          </a:bodyPr>
          <a:lstStyle/>
          <a:p>
            <a:r>
              <a:rPr lang="zh-TW" altLang="en-US" sz="44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反霸凌的保障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6772" y="1932875"/>
            <a:ext cx="6147388" cy="2614411"/>
          </a:xfrm>
        </p:spPr>
        <p:txBody>
          <a:bodyPr>
            <a:noAutofit/>
          </a:bodyPr>
          <a:lstStyle/>
          <a:p>
            <a:pPr marL="114300" indent="0">
              <a:lnSpc>
                <a:spcPts val="4500"/>
              </a:lnSpc>
              <a:buNone/>
            </a:pPr>
            <a:r>
              <a:rPr lang="zh-TW" altLang="en-US" sz="32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Arvo"/>
                <a:sym typeface="Arvo"/>
              </a:rPr>
              <a:t>支持反霸凌，可以</a:t>
            </a:r>
            <a:r>
              <a:rPr lang="zh-TW" altLang="en-US" sz="32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保護兒童權利，維持友善環境，讓我們健康成</a:t>
            </a:r>
            <a:r>
              <a:rPr lang="zh-TW" altLang="en-US" sz="3200" dirty="0">
                <a:solidFill>
                  <a:srgbClr val="00000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長</a:t>
            </a:r>
            <a:r>
              <a:rPr lang="zh-TW" altLang="en-US" sz="32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、快樂學習。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16131B7F-F880-4B42-B90D-78249F40862F}"/>
              </a:ext>
            </a:extLst>
          </p:cNvPr>
          <p:cNvGrpSpPr/>
          <p:nvPr/>
        </p:nvGrpSpPr>
        <p:grpSpPr>
          <a:xfrm>
            <a:off x="6516131" y="1136822"/>
            <a:ext cx="2553728" cy="3638061"/>
            <a:chOff x="5562675" y="1330047"/>
            <a:chExt cx="2671411" cy="3781557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2675" y="1330047"/>
              <a:ext cx="2671411" cy="3781557"/>
            </a:xfrm>
            <a:prstGeom prst="rect">
              <a:avLst/>
            </a:prstGeom>
          </p:spPr>
        </p:pic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157D58F6-2AEA-4E22-B8E2-CE7C6C809E18}"/>
                </a:ext>
              </a:extLst>
            </p:cNvPr>
            <p:cNvSpPr/>
            <p:nvPr/>
          </p:nvSpPr>
          <p:spPr>
            <a:xfrm>
              <a:off x="7211140" y="1585854"/>
              <a:ext cx="698014" cy="65933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9AA213C4-3227-4012-8E71-6683250EB9A2}"/>
                </a:ext>
              </a:extLst>
            </p:cNvPr>
            <p:cNvSpPr txBox="1"/>
            <p:nvPr/>
          </p:nvSpPr>
          <p:spPr>
            <a:xfrm>
              <a:off x="7165140" y="1753424"/>
              <a:ext cx="882262" cy="322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/>
                <a:t>反霸凌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88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內容版面配置區 12">
            <a:extLst>
              <a:ext uri="{FF2B5EF4-FFF2-40B4-BE49-F238E27FC236}">
                <a16:creationId xmlns:a16="http://schemas.microsoft.com/office/drawing/2014/main" id="{E9A8C218-6501-489C-9FC9-2567B1313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804" y="1805288"/>
            <a:ext cx="5948387" cy="2740369"/>
          </a:xfrm>
        </p:spPr>
        <p:txBody>
          <a:bodyPr>
            <a:noAutofit/>
          </a:bodyPr>
          <a:lstStyle/>
          <a:p>
            <a:pPr marL="114300" indent="0">
              <a:lnSpc>
                <a:spcPts val="5000"/>
              </a:lnSpc>
              <a:spcBef>
                <a:spcPts val="0"/>
              </a:spcBef>
              <a:buSzPct val="100000"/>
              <a:buNone/>
            </a:pPr>
            <a:r>
              <a:rPr lang="zh-TW" altLang="en-US" sz="32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為了保護兒童權利，讓大家相處更和諧，</a:t>
            </a:r>
            <a:endParaRPr lang="en-US" altLang="zh-TW" sz="3200" dirty="0">
              <a:solidFill>
                <a:srgbClr val="0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114300" indent="0">
              <a:lnSpc>
                <a:spcPts val="5000"/>
              </a:lnSpc>
              <a:spcBef>
                <a:spcPts val="0"/>
              </a:spcBef>
              <a:buSzPct val="100000"/>
              <a:buNone/>
            </a:pPr>
            <a:r>
              <a:rPr lang="zh-TW" altLang="en-US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反霸凌是誰應該支持</a:t>
            </a:r>
            <a:r>
              <a:rPr lang="zh-TW" altLang="en-US" sz="3200" b="1" dirty="0">
                <a:solidFill>
                  <a:srgbClr val="0070C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和</a:t>
            </a:r>
            <a:r>
              <a:rPr lang="zh-TW" altLang="en-US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做到的</a:t>
            </a:r>
            <a:r>
              <a:rPr lang="zh-TW" altLang="en-US" sz="3200" b="1" dirty="0">
                <a:solidFill>
                  <a:srgbClr val="0070C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呢</a:t>
            </a:r>
            <a:r>
              <a:rPr lang="zh-TW" altLang="en-US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？</a:t>
            </a:r>
            <a:endParaRPr lang="en-US" altLang="zh-TW" sz="32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B018745-D868-46A2-8BEE-31653988B0C5}"/>
              </a:ext>
            </a:extLst>
          </p:cNvPr>
          <p:cNvSpPr txBox="1"/>
          <p:nvPr/>
        </p:nvSpPr>
        <p:spPr>
          <a:xfrm>
            <a:off x="1391837" y="767717"/>
            <a:ext cx="3624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想</a:t>
            </a:r>
            <a:r>
              <a:rPr lang="zh-TW" altLang="en-US" sz="4400" b="1" dirty="0">
                <a:solidFill>
                  <a:srgbClr val="C00000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44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想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FDFD628-D4EC-4F6E-AE00-34A514391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0" t="11559" r="8218" b="18975"/>
          <a:stretch/>
        </p:blipFill>
        <p:spPr>
          <a:xfrm>
            <a:off x="6260775" y="797734"/>
            <a:ext cx="2533279" cy="20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0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6B3DA753-FCE5-4B64-93B9-4C368ABC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894" y="1615290"/>
            <a:ext cx="8394060" cy="247190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3000"/>
              </a:lnSpc>
              <a:spcAft>
                <a:spcPts val="600"/>
              </a:spcAft>
              <a:buClrTx/>
              <a:buNone/>
            </a:pPr>
            <a:r>
              <a:rPr lang="zh-TW" altLang="en-US" sz="30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如果我是</a:t>
            </a:r>
            <a:r>
              <a:rPr lang="zh-TW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看到的人</a:t>
            </a:r>
            <a:r>
              <a:rPr lang="zh-TW" altLang="en-US" sz="30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，我可以：</a:t>
            </a:r>
            <a:endParaRPr lang="en-US" altLang="zh-TW" sz="3000" b="1" dirty="0">
              <a:solidFill>
                <a:srgbClr val="00206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600"/>
              </a:spcBef>
              <a:buNone/>
            </a:pPr>
            <a:r>
              <a:rPr lang="en-US" altLang="zh-TW" sz="28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Microsoft JhengHei"/>
              </a:rPr>
              <a:t>1.</a:t>
            </a:r>
            <a:r>
              <a:rPr lang="zh-TW" altLang="en-US" sz="28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Microsoft JhengHei"/>
              </a:rPr>
              <a:t>陪伴：</a:t>
            </a: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當被霸凌者的朋友，     </a:t>
            </a:r>
          </a:p>
          <a:p>
            <a:pPr marL="234000" lvl="0" indent="0">
              <a:spcBef>
                <a:spcPts val="600"/>
              </a:spcBef>
              <a:buNone/>
            </a:pP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         讓他不再孤單。</a:t>
            </a:r>
            <a:endParaRPr lang="zh-TW" altLang="en-US" sz="28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600"/>
              </a:spcBef>
              <a:buNone/>
            </a:pPr>
            <a:r>
              <a:rPr lang="en-US" altLang="zh-TW" sz="28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Microsoft JhengHei"/>
              </a:rPr>
              <a:t>2.</a:t>
            </a:r>
            <a:r>
              <a:rPr lang="zh-TW" altLang="en-US" sz="28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Microsoft JhengHei"/>
              </a:rPr>
              <a:t>阻止：</a:t>
            </a: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阻止霸凌的行</a:t>
            </a:r>
            <a:r>
              <a:rPr lang="zh-TW" altLang="en-US" sz="28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  <a:cs typeface="Microsoft JhengHei"/>
                <a:sym typeface="Microsoft JhengHei"/>
              </a:rPr>
              <a:t>為</a:t>
            </a: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。</a:t>
            </a:r>
            <a:endParaRPr lang="zh-TW" altLang="en-US" sz="28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600"/>
              </a:spcBef>
              <a:buNone/>
            </a:pPr>
            <a:r>
              <a:rPr lang="en-US" altLang="zh-TW" sz="28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Microsoft JhengHei"/>
              </a:rPr>
              <a:t>3.</a:t>
            </a:r>
            <a:r>
              <a:rPr lang="zh-TW" altLang="en-US" sz="28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sym typeface="Microsoft JhengHei"/>
              </a:rPr>
              <a:t>求助：</a:t>
            </a: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尋求更多人的幫助。</a:t>
            </a:r>
            <a:endParaRPr lang="zh-TW" altLang="en-US" sz="28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en-US" sz="24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C28D89A-4143-4560-BF78-374FF4047864}"/>
              </a:ext>
            </a:extLst>
          </p:cNvPr>
          <p:cNvSpPr/>
          <p:nvPr/>
        </p:nvSpPr>
        <p:spPr>
          <a:xfrm>
            <a:off x="601894" y="4087198"/>
            <a:ext cx="7940212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知道霸凌卻不說，情況會更嚴重！</a:t>
            </a:r>
            <a:endParaRPr lang="en-US" sz="28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B33F095-1351-45FD-AE96-66FB0B0D166E}"/>
              </a:ext>
            </a:extLst>
          </p:cNvPr>
          <p:cNvSpPr txBox="1"/>
          <p:nvPr/>
        </p:nvSpPr>
        <p:spPr>
          <a:xfrm>
            <a:off x="206721" y="671581"/>
            <a:ext cx="6749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44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我可以做到的事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5D372A3-A1C4-4FC0-BE83-D0E2124CE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787" y="2035022"/>
            <a:ext cx="1876213" cy="204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6B3DA753-FCE5-4B64-93B9-4C368ABC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537" y="1685460"/>
            <a:ext cx="7319264" cy="2446491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如果是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自己被欺負了</a:t>
            </a:r>
            <a:r>
              <a:rPr lang="zh-TW" altLang="en-US" sz="28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，我可以：</a:t>
            </a:r>
            <a:endParaRPr lang="en-US" altLang="zh-TW" sz="2800" b="1" dirty="0">
              <a:solidFill>
                <a:srgbClr val="00206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</a:t>
            </a:r>
            <a:r>
              <a:rPr lang="en-US" altLang="zh-TW" sz="26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.</a:t>
            </a:r>
            <a:r>
              <a:rPr lang="zh-TW" altLang="en-US" sz="26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呼叫：</a:t>
            </a:r>
            <a:r>
              <a:rPr lang="zh-TW" altLang="en-US" sz="26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大聲說</a:t>
            </a:r>
            <a:r>
              <a:rPr lang="zh-TW" altLang="en-US" sz="26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26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要欺負我！</a:t>
            </a:r>
            <a:endParaRPr lang="en-US" altLang="zh-TW" sz="26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26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26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阻止：</a:t>
            </a:r>
            <a:r>
              <a:rPr lang="zh-TW" altLang="en-US" sz="26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阻止對方並離開。</a:t>
            </a:r>
            <a:endParaRPr lang="en-US" altLang="zh-TW" sz="26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26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2600" b="1" dirty="0">
                <a:solidFill>
                  <a:srgbClr val="00206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求救：</a:t>
            </a:r>
            <a:r>
              <a:rPr lang="zh-TW" altLang="en-US" sz="26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尋求師</a:t>
            </a:r>
            <a:r>
              <a:rPr lang="zh-TW" altLang="en-US" sz="26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長</a:t>
            </a:r>
            <a:r>
              <a:rPr lang="zh-TW" altLang="en-US" sz="26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或其他人幫忙。</a:t>
            </a:r>
            <a:endParaRPr lang="en-US" altLang="zh-TW" sz="26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D47F9FC-137D-4D15-A2C5-4F367C67F01F}"/>
              </a:ext>
            </a:extLst>
          </p:cNvPr>
          <p:cNvSpPr/>
          <p:nvPr/>
        </p:nvSpPr>
        <p:spPr>
          <a:xfrm>
            <a:off x="594483" y="4079334"/>
            <a:ext cx="7943980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勇敢說出來，相信自己</a:t>
            </a:r>
            <a:r>
              <a:rPr lang="zh-TW" altLang="en-US" sz="2800" b="1" dirty="0">
                <a:solidFill>
                  <a:srgbClr val="C0000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和</a:t>
            </a:r>
            <a:r>
              <a:rPr lang="zh-TW" altLang="en-US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其他人！</a:t>
            </a:r>
            <a:endParaRPr lang="en-US" sz="28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8673986-4925-4906-B876-39D7160F6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787" y="2035022"/>
            <a:ext cx="1876213" cy="204431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047EFCA-400C-4A23-9204-8E3539FCCB76}"/>
              </a:ext>
            </a:extLst>
          </p:cNvPr>
          <p:cNvSpPr txBox="1"/>
          <p:nvPr/>
        </p:nvSpPr>
        <p:spPr>
          <a:xfrm>
            <a:off x="206721" y="671581"/>
            <a:ext cx="6749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44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我可以做到的事</a:t>
            </a:r>
          </a:p>
        </p:txBody>
      </p:sp>
    </p:spTree>
    <p:extLst>
      <p:ext uri="{BB962C8B-B14F-4D97-AF65-F5344CB8AC3E}">
        <p14:creationId xmlns:p14="http://schemas.microsoft.com/office/powerpoint/2010/main" val="11881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6B3DA753-FCE5-4B64-93B9-4C368ABC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494" y="1716061"/>
            <a:ext cx="8193253" cy="3189318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800" b="1" dirty="0">
                <a:solidFill>
                  <a:srgbClr val="212167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</a:rPr>
              <a:t>如果不敢說出來，還可以：</a:t>
            </a:r>
            <a:endParaRPr lang="en-US" altLang="zh-TW" sz="2800" b="1" dirty="0">
              <a:solidFill>
                <a:srgbClr val="212167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Microsoft JhengHei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打</a:t>
            </a:r>
            <a:r>
              <a:rPr lang="en-US" altLang="zh-TW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24</a:t>
            </a:r>
            <a:r>
              <a:rPr lang="zh-TW" altLang="en-US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小時反霸凌專線</a:t>
            </a:r>
            <a:r>
              <a:rPr lang="zh-TW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文鼎標楷注音" panose="020B0602010101010101" pitchFamily="34" charset="-120"/>
                <a:cs typeface="Arial" panose="020B0604020202020204" pitchFamily="34" charset="0"/>
              </a:rPr>
              <a:t>：</a:t>
            </a:r>
            <a: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文鼎標楷注音" panose="020B0602010101010101" pitchFamily="34" charset="-120"/>
                <a:cs typeface="Arial" panose="020B0604020202020204" pitchFamily="34" charset="0"/>
              </a:rPr>
              <a:t>0800-200-885 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28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寫信</a:t>
            </a: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到</a:t>
            </a:r>
            <a:r>
              <a:rPr lang="zh-TW" altLang="en-US" sz="28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投訴信箱</a:t>
            </a:r>
            <a:endParaRPr lang="en-US" altLang="zh-TW" sz="28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3.</a:t>
            </a:r>
            <a:r>
              <a:rPr lang="zh-TW" altLang="en-US" sz="2800" b="1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留言</a:t>
            </a: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給可以幫助我的人</a:t>
            </a:r>
            <a:endParaRPr lang="en-US" altLang="zh-TW" sz="28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1DB7D4F-EECC-4AB5-A1BF-3A1A1578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3" b="100000" l="55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478">
            <a:off x="6825057" y="2950320"/>
            <a:ext cx="1268157" cy="131720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FD0B34C7-D716-487E-B549-12ABD7F52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136" y="728100"/>
            <a:ext cx="1238234" cy="142584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7E73572-5BC0-4BA7-81A3-2BDAA12D549E}"/>
              </a:ext>
            </a:extLst>
          </p:cNvPr>
          <p:cNvSpPr txBox="1"/>
          <p:nvPr/>
        </p:nvSpPr>
        <p:spPr>
          <a:xfrm>
            <a:off x="206721" y="671581"/>
            <a:ext cx="6749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44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我可以做到的事</a:t>
            </a:r>
          </a:p>
        </p:txBody>
      </p:sp>
    </p:spTree>
    <p:extLst>
      <p:ext uri="{BB962C8B-B14F-4D97-AF65-F5344CB8AC3E}">
        <p14:creationId xmlns:p14="http://schemas.microsoft.com/office/powerpoint/2010/main" val="11957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排標題 6">
            <a:extLst>
              <a:ext uri="{FF2B5EF4-FFF2-40B4-BE49-F238E27FC236}">
                <a16:creationId xmlns:a16="http://schemas.microsoft.com/office/drawing/2014/main" id="{78787B5F-2472-4B9B-9CEA-E2A3CAD702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7294" y="3888336"/>
            <a:ext cx="8144412" cy="728665"/>
          </a:xfrm>
          <a:noFill/>
        </p:spPr>
        <p:txBody>
          <a:bodyPr vert="horz">
            <a:no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你身邊發生過</a:t>
            </a:r>
            <a:r>
              <a:rPr lang="zh-TW" altLang="en-US" sz="3200" dirty="0">
                <a:solidFill>
                  <a:srgbClr val="FF000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sz="32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樣的事嗎？</a:t>
            </a:r>
            <a:endParaRPr lang="zh-TW" altLang="en-US" sz="32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8440502-9B04-465D-B55D-3247157C7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514" y="361658"/>
            <a:ext cx="5034557" cy="290885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AE5EB49-B99F-4D77-BD15-B1F4D0CCD116}"/>
              </a:ext>
            </a:extLst>
          </p:cNvPr>
          <p:cNvSpPr/>
          <p:nvPr/>
        </p:nvSpPr>
        <p:spPr>
          <a:xfrm>
            <a:off x="6408917" y="4711130"/>
            <a:ext cx="25527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圖片來源：</a:t>
            </a:r>
            <a:r>
              <a:rPr lang="en-US" altLang="zh-TW" sz="1000" dirty="0"/>
              <a:t>httpshttps://reurl.cc/rgYbLb</a:t>
            </a:r>
            <a:endParaRPr lang="zh-TW" altLang="en-US" sz="1000" dirty="0"/>
          </a:p>
        </p:txBody>
      </p:sp>
      <p:sp>
        <p:nvSpPr>
          <p:cNvPr id="6" name="直排標題 6">
            <a:extLst>
              <a:ext uri="{FF2B5EF4-FFF2-40B4-BE49-F238E27FC236}">
                <a16:creationId xmlns:a16="http://schemas.microsoft.com/office/drawing/2014/main" id="{A7F9305F-D803-431C-AA9A-A7076BCF662D}"/>
              </a:ext>
            </a:extLst>
          </p:cNvPr>
          <p:cNvSpPr txBox="1">
            <a:spLocks/>
          </p:cNvSpPr>
          <p:nvPr/>
        </p:nvSpPr>
        <p:spPr>
          <a:xfrm>
            <a:off x="817294" y="3270513"/>
            <a:ext cx="7430588" cy="7119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2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說說看，發生了</a:t>
            </a:r>
            <a:r>
              <a:rPr lang="zh-TW" altLang="en-US" sz="3200" dirty="0">
                <a:solidFill>
                  <a:srgbClr val="000000"/>
                </a:solidFill>
                <a:latin typeface="文鼎標楷注音破音三" panose="020B0602010101010101" pitchFamily="34" charset="-120"/>
                <a:ea typeface="文鼎標楷注音破音三" panose="020B0602010101010101" pitchFamily="34" charset="-120"/>
              </a:rPr>
              <a:t>什</a:t>
            </a:r>
            <a:r>
              <a:rPr lang="zh-TW" altLang="en-US" sz="3200" dirty="0">
                <a:solidFill>
                  <a:srgbClr val="00000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en-US" sz="32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情況？</a:t>
            </a:r>
          </a:p>
        </p:txBody>
      </p:sp>
    </p:spTree>
    <p:extLst>
      <p:ext uri="{BB962C8B-B14F-4D97-AF65-F5344CB8AC3E}">
        <p14:creationId xmlns:p14="http://schemas.microsoft.com/office/powerpoint/2010/main" val="312895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01138" y="323005"/>
            <a:ext cx="6305413" cy="497241"/>
          </a:xfrm>
        </p:spPr>
        <p:txBody>
          <a:bodyPr anchor="ctr">
            <a:noAutofit/>
          </a:bodyPr>
          <a:lstStyle/>
          <a:p>
            <a:r>
              <a:rPr lang="zh-TW" altLang="en-US" sz="44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我的反霸凌行動</a:t>
            </a:r>
          </a:p>
        </p:txBody>
      </p:sp>
      <p:sp>
        <p:nvSpPr>
          <p:cNvPr id="8" name="矩形 7"/>
          <p:cNvSpPr/>
          <p:nvPr/>
        </p:nvSpPr>
        <p:spPr>
          <a:xfrm>
            <a:off x="975881" y="2080577"/>
            <a:ext cx="7631716" cy="38301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2" name="MH_Other_1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 rot="1572764">
            <a:off x="3773518" y="2908139"/>
            <a:ext cx="82911" cy="94572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 sz="1050" dirty="0">
              <a:solidFill>
                <a:srgbClr val="F6B202"/>
              </a:solidFill>
              <a:latin typeface="+mj-ea"/>
              <a:ea typeface="+mj-ea"/>
            </a:endParaRPr>
          </a:p>
        </p:txBody>
      </p:sp>
      <p:sp>
        <p:nvSpPr>
          <p:cNvPr id="43" name="MH_Other_1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 rot="913556">
            <a:off x="3736159" y="2626831"/>
            <a:ext cx="90374" cy="94317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 sz="1050" dirty="0">
              <a:solidFill>
                <a:srgbClr val="F6B202"/>
              </a:solidFill>
              <a:latin typeface="+mj-ea"/>
              <a:ea typeface="+mj-ea"/>
            </a:endParaRPr>
          </a:p>
        </p:txBody>
      </p:sp>
      <p:sp>
        <p:nvSpPr>
          <p:cNvPr id="49" name="MH_Other_1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 rot="1572764">
            <a:off x="3769702" y="2783233"/>
            <a:ext cx="82911" cy="94572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 sz="1050" dirty="0">
              <a:solidFill>
                <a:srgbClr val="F6B202"/>
              </a:solidFill>
              <a:latin typeface="+mj-ea"/>
              <a:ea typeface="+mj-ea"/>
            </a:endParaRPr>
          </a:p>
        </p:txBody>
      </p:sp>
      <p:sp>
        <p:nvSpPr>
          <p:cNvPr id="50" name="MH_Other_1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 rot="1572764">
            <a:off x="3826624" y="2698304"/>
            <a:ext cx="69975" cy="76355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 sz="1050" dirty="0">
              <a:solidFill>
                <a:srgbClr val="F6B202"/>
              </a:solidFill>
              <a:latin typeface="+mj-ea"/>
              <a:ea typeface="+mj-ea"/>
            </a:endParaRPr>
          </a:p>
        </p:txBody>
      </p:sp>
      <p:sp>
        <p:nvSpPr>
          <p:cNvPr id="51" name="MH_Other_1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 rot="1572764">
            <a:off x="3698027" y="2820148"/>
            <a:ext cx="69975" cy="76355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 sz="1050" dirty="0">
              <a:solidFill>
                <a:srgbClr val="F6B202"/>
              </a:solidFill>
              <a:latin typeface="+mj-ea"/>
              <a:ea typeface="+mj-ea"/>
            </a:endParaRPr>
          </a:p>
        </p:txBody>
      </p:sp>
      <p:sp>
        <p:nvSpPr>
          <p:cNvPr id="52" name="椭圆 22"/>
          <p:cNvSpPr/>
          <p:nvPr/>
        </p:nvSpPr>
        <p:spPr>
          <a:xfrm>
            <a:off x="1150391" y="287780"/>
            <a:ext cx="609974" cy="563856"/>
          </a:xfrm>
          <a:custGeom>
            <a:avLst/>
            <a:gdLst>
              <a:gd name="connsiteX0" fmla="*/ 118879 w 338917"/>
              <a:gd name="connsiteY0" fmla="*/ 83252 h 323441"/>
              <a:gd name="connsiteX1" fmla="*/ 129424 w 338917"/>
              <a:gd name="connsiteY1" fmla="*/ 85875 h 323441"/>
              <a:gd name="connsiteX2" fmla="*/ 139969 w 338917"/>
              <a:gd name="connsiteY2" fmla="*/ 89809 h 323441"/>
              <a:gd name="connsiteX3" fmla="*/ 153150 w 338917"/>
              <a:gd name="connsiteY3" fmla="*/ 118660 h 323441"/>
              <a:gd name="connsiteX4" fmla="*/ 157104 w 338917"/>
              <a:gd name="connsiteY4" fmla="*/ 133086 h 323441"/>
              <a:gd name="connsiteX5" fmla="*/ 196647 w 338917"/>
              <a:gd name="connsiteY5" fmla="*/ 109480 h 323441"/>
              <a:gd name="connsiteX6" fmla="*/ 212465 w 338917"/>
              <a:gd name="connsiteY6" fmla="*/ 113415 h 323441"/>
              <a:gd name="connsiteX7" fmla="*/ 208510 w 338917"/>
              <a:gd name="connsiteY7" fmla="*/ 129151 h 323441"/>
              <a:gd name="connsiteX8" fmla="*/ 157104 w 338917"/>
              <a:gd name="connsiteY8" fmla="*/ 160625 h 323441"/>
              <a:gd name="connsiteX9" fmla="*/ 139969 w 338917"/>
              <a:gd name="connsiteY9" fmla="*/ 154068 h 323441"/>
              <a:gd name="connsiteX10" fmla="*/ 138651 w 338917"/>
              <a:gd name="connsiteY10" fmla="*/ 150134 h 323441"/>
              <a:gd name="connsiteX11" fmla="*/ 133378 w 338917"/>
              <a:gd name="connsiteY11" fmla="*/ 163248 h 323441"/>
              <a:gd name="connsiteX12" fmla="*/ 125469 w 338917"/>
              <a:gd name="connsiteY12" fmla="*/ 180297 h 323441"/>
              <a:gd name="connsiteX13" fmla="*/ 120197 w 338917"/>
              <a:gd name="connsiteY13" fmla="*/ 190788 h 323441"/>
              <a:gd name="connsiteX14" fmla="*/ 146559 w 338917"/>
              <a:gd name="connsiteY14" fmla="*/ 214393 h 323441"/>
              <a:gd name="connsiteX15" fmla="*/ 150514 w 338917"/>
              <a:gd name="connsiteY15" fmla="*/ 227507 h 323441"/>
              <a:gd name="connsiteX16" fmla="*/ 134696 w 338917"/>
              <a:gd name="connsiteY16" fmla="*/ 311438 h 323441"/>
              <a:gd name="connsiteX17" fmla="*/ 118879 w 338917"/>
              <a:gd name="connsiteY17" fmla="*/ 323241 h 323441"/>
              <a:gd name="connsiteX18" fmla="*/ 107016 w 338917"/>
              <a:gd name="connsiteY18" fmla="*/ 306192 h 323441"/>
              <a:gd name="connsiteX19" fmla="*/ 121515 w 338917"/>
              <a:gd name="connsiteY19" fmla="*/ 230130 h 323441"/>
              <a:gd name="connsiteX20" fmla="*/ 91199 w 338917"/>
              <a:gd name="connsiteY20" fmla="*/ 205213 h 323441"/>
              <a:gd name="connsiteX21" fmla="*/ 83290 w 338917"/>
              <a:gd name="connsiteY21" fmla="*/ 243244 h 323441"/>
              <a:gd name="connsiteX22" fmla="*/ 64836 w 338917"/>
              <a:gd name="connsiteY22" fmla="*/ 253736 h 323441"/>
              <a:gd name="connsiteX23" fmla="*/ 10794 w 338917"/>
              <a:gd name="connsiteY23" fmla="*/ 237999 h 323441"/>
              <a:gd name="connsiteX24" fmla="*/ 249 w 338917"/>
              <a:gd name="connsiteY24" fmla="*/ 219639 h 323441"/>
              <a:gd name="connsiteX25" fmla="*/ 18703 w 338917"/>
              <a:gd name="connsiteY25" fmla="*/ 210459 h 323441"/>
              <a:gd name="connsiteX26" fmla="*/ 58246 w 338917"/>
              <a:gd name="connsiteY26" fmla="*/ 222262 h 323441"/>
              <a:gd name="connsiteX27" fmla="*/ 67473 w 338917"/>
              <a:gd name="connsiteY27" fmla="*/ 177674 h 323441"/>
              <a:gd name="connsiteX28" fmla="*/ 70109 w 338917"/>
              <a:gd name="connsiteY28" fmla="*/ 161937 h 323441"/>
              <a:gd name="connsiteX29" fmla="*/ 93835 w 338917"/>
              <a:gd name="connsiteY29" fmla="*/ 106857 h 323441"/>
              <a:gd name="connsiteX30" fmla="*/ 78018 w 338917"/>
              <a:gd name="connsiteY30" fmla="*/ 106857 h 323441"/>
              <a:gd name="connsiteX31" fmla="*/ 71427 w 338917"/>
              <a:gd name="connsiteY31" fmla="*/ 150134 h 323441"/>
              <a:gd name="connsiteX32" fmla="*/ 58246 w 338917"/>
              <a:gd name="connsiteY32" fmla="*/ 159314 h 323441"/>
              <a:gd name="connsiteX33" fmla="*/ 49019 w 338917"/>
              <a:gd name="connsiteY33" fmla="*/ 146200 h 323441"/>
              <a:gd name="connsiteX34" fmla="*/ 55610 w 338917"/>
              <a:gd name="connsiteY34" fmla="*/ 93743 h 323441"/>
              <a:gd name="connsiteX35" fmla="*/ 67473 w 338917"/>
              <a:gd name="connsiteY35" fmla="*/ 84563 h 323441"/>
              <a:gd name="connsiteX36" fmla="*/ 118879 w 338917"/>
              <a:gd name="connsiteY36" fmla="*/ 83252 h 323441"/>
              <a:gd name="connsiteX37" fmla="*/ 243427 w 338917"/>
              <a:gd name="connsiteY37" fmla="*/ 54677 h 323441"/>
              <a:gd name="connsiteX38" fmla="*/ 263321 w 338917"/>
              <a:gd name="connsiteY38" fmla="*/ 61277 h 323441"/>
              <a:gd name="connsiteX39" fmla="*/ 276583 w 338917"/>
              <a:gd name="connsiteY39" fmla="*/ 91638 h 323441"/>
              <a:gd name="connsiteX40" fmla="*/ 281888 w 338917"/>
              <a:gd name="connsiteY40" fmla="*/ 104839 h 323441"/>
              <a:gd name="connsiteX41" fmla="*/ 321676 w 338917"/>
              <a:gd name="connsiteY41" fmla="*/ 81078 h 323441"/>
              <a:gd name="connsiteX42" fmla="*/ 337591 w 338917"/>
              <a:gd name="connsiteY42" fmla="*/ 85038 h 323441"/>
              <a:gd name="connsiteX43" fmla="*/ 333613 w 338917"/>
              <a:gd name="connsiteY43" fmla="*/ 102199 h 323441"/>
              <a:gd name="connsiteX44" fmla="*/ 280562 w 338917"/>
              <a:gd name="connsiteY44" fmla="*/ 132560 h 323441"/>
              <a:gd name="connsiteX45" fmla="*/ 263321 w 338917"/>
              <a:gd name="connsiteY45" fmla="*/ 125959 h 323441"/>
              <a:gd name="connsiteX46" fmla="*/ 261994 w 338917"/>
              <a:gd name="connsiteY46" fmla="*/ 123319 h 323441"/>
              <a:gd name="connsiteX47" fmla="*/ 244753 w 338917"/>
              <a:gd name="connsiteY47" fmla="*/ 164241 h 323441"/>
              <a:gd name="connsiteX48" fmla="*/ 269952 w 338917"/>
              <a:gd name="connsiteY48" fmla="*/ 186681 h 323441"/>
              <a:gd name="connsiteX49" fmla="*/ 275257 w 338917"/>
              <a:gd name="connsiteY49" fmla="*/ 201202 h 323441"/>
              <a:gd name="connsiteX50" fmla="*/ 259342 w 338917"/>
              <a:gd name="connsiteY50" fmla="*/ 284365 h 323441"/>
              <a:gd name="connsiteX51" fmla="*/ 242100 w 338917"/>
              <a:gd name="connsiteY51" fmla="*/ 296245 h 323441"/>
              <a:gd name="connsiteX52" fmla="*/ 230164 w 338917"/>
              <a:gd name="connsiteY52" fmla="*/ 279084 h 323441"/>
              <a:gd name="connsiteX53" fmla="*/ 244753 w 338917"/>
              <a:gd name="connsiteY53" fmla="*/ 203842 h 323441"/>
              <a:gd name="connsiteX54" fmla="*/ 215575 w 338917"/>
              <a:gd name="connsiteY54" fmla="*/ 177441 h 323441"/>
              <a:gd name="connsiteX55" fmla="*/ 207617 w 338917"/>
              <a:gd name="connsiteY55" fmla="*/ 217042 h 323441"/>
              <a:gd name="connsiteX56" fmla="*/ 189050 w 338917"/>
              <a:gd name="connsiteY56" fmla="*/ 227603 h 323441"/>
              <a:gd name="connsiteX57" fmla="*/ 161198 w 338917"/>
              <a:gd name="connsiteY57" fmla="*/ 219682 h 323441"/>
              <a:gd name="connsiteX58" fmla="*/ 153241 w 338917"/>
              <a:gd name="connsiteY58" fmla="*/ 206482 h 323441"/>
              <a:gd name="connsiteX59" fmla="*/ 130694 w 338917"/>
              <a:gd name="connsiteY59" fmla="*/ 185361 h 323441"/>
              <a:gd name="connsiteX60" fmla="*/ 141304 w 338917"/>
              <a:gd name="connsiteY60" fmla="*/ 182721 h 323441"/>
              <a:gd name="connsiteX61" fmla="*/ 181092 w 338917"/>
              <a:gd name="connsiteY61" fmla="*/ 194602 h 323441"/>
              <a:gd name="connsiteX62" fmla="*/ 190376 w 338917"/>
              <a:gd name="connsiteY62" fmla="*/ 152360 h 323441"/>
              <a:gd name="connsiteX63" fmla="*/ 215575 w 338917"/>
              <a:gd name="connsiteY63" fmla="*/ 136520 h 323441"/>
              <a:gd name="connsiteX64" fmla="*/ 222206 w 338917"/>
              <a:gd name="connsiteY64" fmla="*/ 107479 h 323441"/>
              <a:gd name="connsiteX65" fmla="*/ 210270 w 338917"/>
              <a:gd name="connsiteY65" fmla="*/ 96918 h 323441"/>
              <a:gd name="connsiteX66" fmla="*/ 218228 w 338917"/>
              <a:gd name="connsiteY66" fmla="*/ 79758 h 323441"/>
              <a:gd name="connsiteX67" fmla="*/ 200986 w 338917"/>
              <a:gd name="connsiteY67" fmla="*/ 79758 h 323441"/>
              <a:gd name="connsiteX68" fmla="*/ 198334 w 338917"/>
              <a:gd name="connsiteY68" fmla="*/ 96918 h 323441"/>
              <a:gd name="connsiteX69" fmla="*/ 191702 w 338917"/>
              <a:gd name="connsiteY69" fmla="*/ 99559 h 323441"/>
              <a:gd name="connsiteX70" fmla="*/ 173134 w 338917"/>
              <a:gd name="connsiteY70" fmla="*/ 110119 h 323441"/>
              <a:gd name="connsiteX71" fmla="*/ 178440 w 338917"/>
              <a:gd name="connsiteY71" fmla="*/ 66557 h 323441"/>
              <a:gd name="connsiteX72" fmla="*/ 190376 w 338917"/>
              <a:gd name="connsiteY72" fmla="*/ 55997 h 323441"/>
              <a:gd name="connsiteX73" fmla="*/ 243427 w 338917"/>
              <a:gd name="connsiteY73" fmla="*/ 54677 h 323441"/>
              <a:gd name="connsiteX74" fmla="*/ 160327 w 338917"/>
              <a:gd name="connsiteY74" fmla="*/ 28219 h 323441"/>
              <a:gd name="connsiteX75" fmla="*/ 174879 w 338917"/>
              <a:gd name="connsiteY75" fmla="*/ 65260 h 323441"/>
              <a:gd name="connsiteX76" fmla="*/ 137838 w 338917"/>
              <a:gd name="connsiteY76" fmla="*/ 79812 h 323441"/>
              <a:gd name="connsiteX77" fmla="*/ 123286 w 338917"/>
              <a:gd name="connsiteY77" fmla="*/ 42771 h 323441"/>
              <a:gd name="connsiteX78" fmla="*/ 160327 w 338917"/>
              <a:gd name="connsiteY78" fmla="*/ 28219 h 323441"/>
              <a:gd name="connsiteX79" fmla="*/ 261894 w 338917"/>
              <a:gd name="connsiteY79" fmla="*/ 1917 h 323441"/>
              <a:gd name="connsiteX80" fmla="*/ 283887 w 338917"/>
              <a:gd name="connsiteY80" fmla="*/ 2581 h 323441"/>
              <a:gd name="connsiteX81" fmla="*/ 297116 w 338917"/>
              <a:gd name="connsiteY81" fmla="*/ 39774 h 323441"/>
              <a:gd name="connsiteX82" fmla="*/ 261398 w 338917"/>
              <a:gd name="connsiteY82" fmla="*/ 54385 h 323441"/>
              <a:gd name="connsiteX83" fmla="*/ 246846 w 338917"/>
              <a:gd name="connsiteY83" fmla="*/ 17192 h 323441"/>
              <a:gd name="connsiteX84" fmla="*/ 261894 w 338917"/>
              <a:gd name="connsiteY84" fmla="*/ 1917 h 32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38917" h="323441">
                <a:moveTo>
                  <a:pt x="118879" y="83252"/>
                </a:moveTo>
                <a:cubicBezTo>
                  <a:pt x="122833" y="83252"/>
                  <a:pt x="128106" y="84563"/>
                  <a:pt x="129424" y="85875"/>
                </a:cubicBezTo>
                <a:cubicBezTo>
                  <a:pt x="129424" y="85875"/>
                  <a:pt x="138651" y="88498"/>
                  <a:pt x="139969" y="89809"/>
                </a:cubicBezTo>
                <a:cubicBezTo>
                  <a:pt x="150514" y="95055"/>
                  <a:pt x="155786" y="106857"/>
                  <a:pt x="153150" y="118660"/>
                </a:cubicBezTo>
                <a:cubicBezTo>
                  <a:pt x="153150" y="118660"/>
                  <a:pt x="153150" y="118660"/>
                  <a:pt x="157104" y="133086"/>
                </a:cubicBezTo>
                <a:cubicBezTo>
                  <a:pt x="157104" y="133086"/>
                  <a:pt x="157104" y="133086"/>
                  <a:pt x="196647" y="109480"/>
                </a:cubicBezTo>
                <a:cubicBezTo>
                  <a:pt x="203238" y="105546"/>
                  <a:pt x="209828" y="108169"/>
                  <a:pt x="212465" y="113415"/>
                </a:cubicBezTo>
                <a:cubicBezTo>
                  <a:pt x="216419" y="118660"/>
                  <a:pt x="215101" y="126529"/>
                  <a:pt x="208510" y="129151"/>
                </a:cubicBezTo>
                <a:cubicBezTo>
                  <a:pt x="208510" y="129151"/>
                  <a:pt x="208510" y="129151"/>
                  <a:pt x="157104" y="160625"/>
                </a:cubicBezTo>
                <a:cubicBezTo>
                  <a:pt x="150514" y="163248"/>
                  <a:pt x="142605" y="160625"/>
                  <a:pt x="139969" y="154068"/>
                </a:cubicBezTo>
                <a:cubicBezTo>
                  <a:pt x="139969" y="154068"/>
                  <a:pt x="139969" y="154068"/>
                  <a:pt x="138651" y="150134"/>
                </a:cubicBezTo>
                <a:cubicBezTo>
                  <a:pt x="138651" y="150134"/>
                  <a:pt x="138651" y="150134"/>
                  <a:pt x="133378" y="163248"/>
                </a:cubicBezTo>
                <a:cubicBezTo>
                  <a:pt x="133378" y="163248"/>
                  <a:pt x="133378" y="163248"/>
                  <a:pt x="125469" y="180297"/>
                </a:cubicBezTo>
                <a:cubicBezTo>
                  <a:pt x="125469" y="180297"/>
                  <a:pt x="125469" y="180297"/>
                  <a:pt x="120197" y="190788"/>
                </a:cubicBezTo>
                <a:lnTo>
                  <a:pt x="146559" y="214393"/>
                </a:lnTo>
                <a:cubicBezTo>
                  <a:pt x="150514" y="217016"/>
                  <a:pt x="151832" y="222262"/>
                  <a:pt x="150514" y="227507"/>
                </a:cubicBezTo>
                <a:cubicBezTo>
                  <a:pt x="150514" y="227507"/>
                  <a:pt x="150514" y="227507"/>
                  <a:pt x="134696" y="311438"/>
                </a:cubicBezTo>
                <a:cubicBezTo>
                  <a:pt x="133378" y="319306"/>
                  <a:pt x="126788" y="324552"/>
                  <a:pt x="118879" y="323241"/>
                </a:cubicBezTo>
                <a:cubicBezTo>
                  <a:pt x="110970" y="321929"/>
                  <a:pt x="105698" y="314061"/>
                  <a:pt x="107016" y="306192"/>
                </a:cubicBezTo>
                <a:cubicBezTo>
                  <a:pt x="107016" y="306192"/>
                  <a:pt x="107016" y="306192"/>
                  <a:pt x="121515" y="230130"/>
                </a:cubicBezTo>
                <a:cubicBezTo>
                  <a:pt x="121515" y="230130"/>
                  <a:pt x="121515" y="230130"/>
                  <a:pt x="91199" y="205213"/>
                </a:cubicBezTo>
                <a:cubicBezTo>
                  <a:pt x="88562" y="218328"/>
                  <a:pt x="89881" y="210459"/>
                  <a:pt x="83290" y="243244"/>
                </a:cubicBezTo>
                <a:cubicBezTo>
                  <a:pt x="81972" y="251113"/>
                  <a:pt x="72745" y="256359"/>
                  <a:pt x="64836" y="253736"/>
                </a:cubicBezTo>
                <a:cubicBezTo>
                  <a:pt x="64836" y="253736"/>
                  <a:pt x="64836" y="253736"/>
                  <a:pt x="10794" y="237999"/>
                </a:cubicBezTo>
                <a:cubicBezTo>
                  <a:pt x="2885" y="235376"/>
                  <a:pt x="-1069" y="227507"/>
                  <a:pt x="249" y="219639"/>
                </a:cubicBezTo>
                <a:cubicBezTo>
                  <a:pt x="2885" y="211771"/>
                  <a:pt x="10794" y="207836"/>
                  <a:pt x="18703" y="210459"/>
                </a:cubicBezTo>
                <a:cubicBezTo>
                  <a:pt x="18703" y="210459"/>
                  <a:pt x="18703" y="210459"/>
                  <a:pt x="58246" y="222262"/>
                </a:cubicBezTo>
                <a:cubicBezTo>
                  <a:pt x="58246" y="222262"/>
                  <a:pt x="58246" y="222262"/>
                  <a:pt x="67473" y="177674"/>
                </a:cubicBezTo>
                <a:cubicBezTo>
                  <a:pt x="67473" y="172428"/>
                  <a:pt x="67473" y="167182"/>
                  <a:pt x="70109" y="161937"/>
                </a:cubicBezTo>
                <a:cubicBezTo>
                  <a:pt x="70109" y="161937"/>
                  <a:pt x="70109" y="161937"/>
                  <a:pt x="93835" y="106857"/>
                </a:cubicBezTo>
                <a:cubicBezTo>
                  <a:pt x="93835" y="106857"/>
                  <a:pt x="93835" y="106857"/>
                  <a:pt x="78018" y="106857"/>
                </a:cubicBezTo>
                <a:cubicBezTo>
                  <a:pt x="78018" y="106857"/>
                  <a:pt x="78018" y="106857"/>
                  <a:pt x="71427" y="150134"/>
                </a:cubicBezTo>
                <a:cubicBezTo>
                  <a:pt x="71427" y="156691"/>
                  <a:pt x="64836" y="160625"/>
                  <a:pt x="58246" y="159314"/>
                </a:cubicBezTo>
                <a:cubicBezTo>
                  <a:pt x="51655" y="159314"/>
                  <a:pt x="47701" y="152757"/>
                  <a:pt x="49019" y="146200"/>
                </a:cubicBezTo>
                <a:cubicBezTo>
                  <a:pt x="49019" y="146200"/>
                  <a:pt x="49019" y="146200"/>
                  <a:pt x="55610" y="93743"/>
                </a:cubicBezTo>
                <a:cubicBezTo>
                  <a:pt x="55610" y="88498"/>
                  <a:pt x="60882" y="84563"/>
                  <a:pt x="67473" y="84563"/>
                </a:cubicBezTo>
                <a:cubicBezTo>
                  <a:pt x="67473" y="84563"/>
                  <a:pt x="67473" y="84563"/>
                  <a:pt x="118879" y="83252"/>
                </a:cubicBezTo>
                <a:close/>
                <a:moveTo>
                  <a:pt x="243427" y="54677"/>
                </a:moveTo>
                <a:cubicBezTo>
                  <a:pt x="248732" y="54677"/>
                  <a:pt x="258016" y="59957"/>
                  <a:pt x="263321" y="61277"/>
                </a:cubicBezTo>
                <a:cubicBezTo>
                  <a:pt x="273931" y="66557"/>
                  <a:pt x="280562" y="79758"/>
                  <a:pt x="276583" y="91638"/>
                </a:cubicBezTo>
                <a:cubicBezTo>
                  <a:pt x="276583" y="91638"/>
                  <a:pt x="276583" y="91638"/>
                  <a:pt x="281888" y="104839"/>
                </a:cubicBezTo>
                <a:cubicBezTo>
                  <a:pt x="281888" y="104839"/>
                  <a:pt x="281888" y="104839"/>
                  <a:pt x="321676" y="81078"/>
                </a:cubicBezTo>
                <a:cubicBezTo>
                  <a:pt x="326981" y="78438"/>
                  <a:pt x="333613" y="79758"/>
                  <a:pt x="337591" y="85038"/>
                </a:cubicBezTo>
                <a:cubicBezTo>
                  <a:pt x="340244" y="91638"/>
                  <a:pt x="338918" y="98238"/>
                  <a:pt x="333613" y="102199"/>
                </a:cubicBezTo>
                <a:cubicBezTo>
                  <a:pt x="333613" y="102199"/>
                  <a:pt x="333613" y="102199"/>
                  <a:pt x="280562" y="132560"/>
                </a:cubicBezTo>
                <a:cubicBezTo>
                  <a:pt x="275257" y="136520"/>
                  <a:pt x="265973" y="133880"/>
                  <a:pt x="263321" y="125959"/>
                </a:cubicBezTo>
                <a:cubicBezTo>
                  <a:pt x="263321" y="125959"/>
                  <a:pt x="263321" y="125959"/>
                  <a:pt x="261994" y="123319"/>
                </a:cubicBezTo>
                <a:cubicBezTo>
                  <a:pt x="261994" y="123319"/>
                  <a:pt x="261994" y="123319"/>
                  <a:pt x="244753" y="164241"/>
                </a:cubicBezTo>
                <a:cubicBezTo>
                  <a:pt x="244753" y="164241"/>
                  <a:pt x="244753" y="164241"/>
                  <a:pt x="269952" y="186681"/>
                </a:cubicBezTo>
                <a:cubicBezTo>
                  <a:pt x="273931" y="190642"/>
                  <a:pt x="275257" y="195922"/>
                  <a:pt x="275257" y="201202"/>
                </a:cubicBezTo>
                <a:cubicBezTo>
                  <a:pt x="275257" y="201202"/>
                  <a:pt x="275257" y="201202"/>
                  <a:pt x="259342" y="284365"/>
                </a:cubicBezTo>
                <a:cubicBezTo>
                  <a:pt x="258016" y="292285"/>
                  <a:pt x="250058" y="297565"/>
                  <a:pt x="242100" y="296245"/>
                </a:cubicBezTo>
                <a:cubicBezTo>
                  <a:pt x="234143" y="294925"/>
                  <a:pt x="228838" y="287005"/>
                  <a:pt x="230164" y="279084"/>
                </a:cubicBezTo>
                <a:cubicBezTo>
                  <a:pt x="230164" y="279084"/>
                  <a:pt x="230164" y="279084"/>
                  <a:pt x="244753" y="203842"/>
                </a:cubicBezTo>
                <a:cubicBezTo>
                  <a:pt x="244753" y="203842"/>
                  <a:pt x="244753" y="203842"/>
                  <a:pt x="215575" y="177441"/>
                </a:cubicBezTo>
                <a:cubicBezTo>
                  <a:pt x="215575" y="177441"/>
                  <a:pt x="215575" y="177441"/>
                  <a:pt x="207617" y="217042"/>
                </a:cubicBezTo>
                <a:cubicBezTo>
                  <a:pt x="204965" y="224963"/>
                  <a:pt x="197007" y="230243"/>
                  <a:pt x="189050" y="227603"/>
                </a:cubicBezTo>
                <a:cubicBezTo>
                  <a:pt x="189050" y="227603"/>
                  <a:pt x="189050" y="227603"/>
                  <a:pt x="161198" y="219682"/>
                </a:cubicBezTo>
                <a:cubicBezTo>
                  <a:pt x="159872" y="214402"/>
                  <a:pt x="157219" y="210442"/>
                  <a:pt x="153241" y="206482"/>
                </a:cubicBezTo>
                <a:cubicBezTo>
                  <a:pt x="153241" y="206482"/>
                  <a:pt x="153241" y="206482"/>
                  <a:pt x="130694" y="185361"/>
                </a:cubicBezTo>
                <a:cubicBezTo>
                  <a:pt x="133347" y="182721"/>
                  <a:pt x="137325" y="182721"/>
                  <a:pt x="141304" y="182721"/>
                </a:cubicBezTo>
                <a:cubicBezTo>
                  <a:pt x="141304" y="182721"/>
                  <a:pt x="141304" y="182721"/>
                  <a:pt x="181092" y="194602"/>
                </a:cubicBezTo>
                <a:cubicBezTo>
                  <a:pt x="181092" y="194602"/>
                  <a:pt x="181092" y="194602"/>
                  <a:pt x="190376" y="152360"/>
                </a:cubicBezTo>
                <a:cubicBezTo>
                  <a:pt x="193028" y="151040"/>
                  <a:pt x="212922" y="139160"/>
                  <a:pt x="215575" y="136520"/>
                </a:cubicBezTo>
                <a:cubicBezTo>
                  <a:pt x="226185" y="129920"/>
                  <a:pt x="228838" y="118039"/>
                  <a:pt x="222206" y="107479"/>
                </a:cubicBezTo>
                <a:cubicBezTo>
                  <a:pt x="219554" y="102199"/>
                  <a:pt x="215575" y="98238"/>
                  <a:pt x="210270" y="96918"/>
                </a:cubicBezTo>
                <a:cubicBezTo>
                  <a:pt x="210270" y="96918"/>
                  <a:pt x="210270" y="96918"/>
                  <a:pt x="218228" y="79758"/>
                </a:cubicBezTo>
                <a:cubicBezTo>
                  <a:pt x="218228" y="79758"/>
                  <a:pt x="218228" y="79758"/>
                  <a:pt x="200986" y="79758"/>
                </a:cubicBezTo>
                <a:cubicBezTo>
                  <a:pt x="200986" y="79758"/>
                  <a:pt x="200986" y="79758"/>
                  <a:pt x="198334" y="96918"/>
                </a:cubicBezTo>
                <a:cubicBezTo>
                  <a:pt x="195681" y="96918"/>
                  <a:pt x="194355" y="98238"/>
                  <a:pt x="191702" y="99559"/>
                </a:cubicBezTo>
                <a:cubicBezTo>
                  <a:pt x="191702" y="99559"/>
                  <a:pt x="191702" y="99559"/>
                  <a:pt x="173134" y="110119"/>
                </a:cubicBezTo>
                <a:cubicBezTo>
                  <a:pt x="173134" y="110119"/>
                  <a:pt x="173134" y="110119"/>
                  <a:pt x="178440" y="66557"/>
                </a:cubicBezTo>
                <a:cubicBezTo>
                  <a:pt x="179766" y="61277"/>
                  <a:pt x="183745" y="55997"/>
                  <a:pt x="190376" y="55997"/>
                </a:cubicBezTo>
                <a:cubicBezTo>
                  <a:pt x="190376" y="55997"/>
                  <a:pt x="190376" y="55997"/>
                  <a:pt x="243427" y="54677"/>
                </a:cubicBezTo>
                <a:close/>
                <a:moveTo>
                  <a:pt x="160327" y="28219"/>
                </a:moveTo>
                <a:cubicBezTo>
                  <a:pt x="174879" y="34833"/>
                  <a:pt x="181494" y="52031"/>
                  <a:pt x="174879" y="65260"/>
                </a:cubicBezTo>
                <a:cubicBezTo>
                  <a:pt x="169588" y="79812"/>
                  <a:pt x="152390" y="86427"/>
                  <a:pt x="137838" y="79812"/>
                </a:cubicBezTo>
                <a:cubicBezTo>
                  <a:pt x="124609" y="74521"/>
                  <a:pt x="117994" y="57323"/>
                  <a:pt x="123286" y="42771"/>
                </a:cubicBezTo>
                <a:cubicBezTo>
                  <a:pt x="129900" y="29542"/>
                  <a:pt x="147098" y="22927"/>
                  <a:pt x="160327" y="28219"/>
                </a:cubicBezTo>
                <a:close/>
                <a:moveTo>
                  <a:pt x="261894" y="1917"/>
                </a:moveTo>
                <a:cubicBezTo>
                  <a:pt x="268674" y="-740"/>
                  <a:pt x="276611" y="-740"/>
                  <a:pt x="283887" y="2581"/>
                </a:cubicBezTo>
                <a:cubicBezTo>
                  <a:pt x="297116" y="9222"/>
                  <a:pt x="303731" y="25162"/>
                  <a:pt x="297116" y="39774"/>
                </a:cubicBezTo>
                <a:cubicBezTo>
                  <a:pt x="291825" y="54385"/>
                  <a:pt x="274627" y="61027"/>
                  <a:pt x="261398" y="54385"/>
                </a:cubicBezTo>
                <a:cubicBezTo>
                  <a:pt x="246846" y="47744"/>
                  <a:pt x="240231" y="31804"/>
                  <a:pt x="246846" y="17192"/>
                </a:cubicBezTo>
                <a:cubicBezTo>
                  <a:pt x="249491" y="9886"/>
                  <a:pt x="255114" y="4573"/>
                  <a:pt x="261894" y="1917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+mj-ea"/>
              <a:ea typeface="+mj-ea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C676A1C-6A0A-40BE-9A92-AD0292EA55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00" t="16145" r="7298" b="15974"/>
          <a:stretch/>
        </p:blipFill>
        <p:spPr>
          <a:xfrm>
            <a:off x="622574" y="1074821"/>
            <a:ext cx="7809076" cy="349143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99F68B89-39FA-4DD7-BD91-104C7BE9EC94}"/>
              </a:ext>
            </a:extLst>
          </p:cNvPr>
          <p:cNvSpPr txBox="1"/>
          <p:nvPr/>
        </p:nvSpPr>
        <p:spPr>
          <a:xfrm>
            <a:off x="6268995" y="4629512"/>
            <a:ext cx="2248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latin typeface="+mn-ea"/>
              </a:rPr>
              <a:t>圖片來源：教育部防治校園霸凌專區</a:t>
            </a:r>
            <a:endParaRPr lang="en-US" altLang="zh-TW" sz="1000" dirty="0">
              <a:latin typeface="+mn-ea"/>
            </a:endParaRPr>
          </a:p>
          <a:p>
            <a:r>
              <a:rPr lang="en-US" altLang="zh-TW" sz="1000" dirty="0">
                <a:latin typeface="+mn-ea"/>
              </a:rPr>
              <a:t>https://reurl.cc/0ja1jK</a:t>
            </a:r>
            <a:endParaRPr lang="zh-TW" altLang="en-US" sz="1000" dirty="0">
              <a:latin typeface="+mn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0B45472-0F61-4056-A2D6-C9DE929F940E}"/>
              </a:ext>
            </a:extLst>
          </p:cNvPr>
          <p:cNvSpPr txBox="1"/>
          <p:nvPr/>
        </p:nvSpPr>
        <p:spPr>
          <a:xfrm>
            <a:off x="622574" y="1783677"/>
            <a:ext cx="780907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spc="300" dirty="0">
                <a:solidFill>
                  <a:srgbClr val="FF006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維護兒童權利</a:t>
            </a:r>
            <a:endParaRPr lang="en-US" altLang="zh-TW" sz="5400" b="1" spc="300" dirty="0">
              <a:solidFill>
                <a:srgbClr val="FF0066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/>
            <a:r>
              <a:rPr lang="zh-TW" altLang="en-US" sz="5400" b="1" spc="300" dirty="0">
                <a:solidFill>
                  <a:srgbClr val="FF006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從你我做起</a:t>
            </a:r>
          </a:p>
        </p:txBody>
      </p:sp>
    </p:spTree>
    <p:extLst>
      <p:ext uri="{BB962C8B-B14F-4D97-AF65-F5344CB8AC3E}">
        <p14:creationId xmlns:p14="http://schemas.microsoft.com/office/powerpoint/2010/main" val="4069450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22">
            <a:extLst>
              <a:ext uri="{FF2B5EF4-FFF2-40B4-BE49-F238E27FC236}">
                <a16:creationId xmlns:a16="http://schemas.microsoft.com/office/drawing/2014/main" id="{6FBD344F-FD58-4D24-9C3D-1BEACDBED546}"/>
              </a:ext>
            </a:extLst>
          </p:cNvPr>
          <p:cNvSpPr/>
          <p:nvPr/>
        </p:nvSpPr>
        <p:spPr>
          <a:xfrm>
            <a:off x="954385" y="457199"/>
            <a:ext cx="458697" cy="345441"/>
          </a:xfrm>
          <a:custGeom>
            <a:avLst/>
            <a:gdLst>
              <a:gd name="connsiteX0" fmla="*/ 118879 w 338917"/>
              <a:gd name="connsiteY0" fmla="*/ 83252 h 323441"/>
              <a:gd name="connsiteX1" fmla="*/ 129424 w 338917"/>
              <a:gd name="connsiteY1" fmla="*/ 85875 h 323441"/>
              <a:gd name="connsiteX2" fmla="*/ 139969 w 338917"/>
              <a:gd name="connsiteY2" fmla="*/ 89809 h 323441"/>
              <a:gd name="connsiteX3" fmla="*/ 153150 w 338917"/>
              <a:gd name="connsiteY3" fmla="*/ 118660 h 323441"/>
              <a:gd name="connsiteX4" fmla="*/ 157104 w 338917"/>
              <a:gd name="connsiteY4" fmla="*/ 133086 h 323441"/>
              <a:gd name="connsiteX5" fmla="*/ 196647 w 338917"/>
              <a:gd name="connsiteY5" fmla="*/ 109480 h 323441"/>
              <a:gd name="connsiteX6" fmla="*/ 212465 w 338917"/>
              <a:gd name="connsiteY6" fmla="*/ 113415 h 323441"/>
              <a:gd name="connsiteX7" fmla="*/ 208510 w 338917"/>
              <a:gd name="connsiteY7" fmla="*/ 129151 h 323441"/>
              <a:gd name="connsiteX8" fmla="*/ 157104 w 338917"/>
              <a:gd name="connsiteY8" fmla="*/ 160625 h 323441"/>
              <a:gd name="connsiteX9" fmla="*/ 139969 w 338917"/>
              <a:gd name="connsiteY9" fmla="*/ 154068 h 323441"/>
              <a:gd name="connsiteX10" fmla="*/ 138651 w 338917"/>
              <a:gd name="connsiteY10" fmla="*/ 150134 h 323441"/>
              <a:gd name="connsiteX11" fmla="*/ 133378 w 338917"/>
              <a:gd name="connsiteY11" fmla="*/ 163248 h 323441"/>
              <a:gd name="connsiteX12" fmla="*/ 125469 w 338917"/>
              <a:gd name="connsiteY12" fmla="*/ 180297 h 323441"/>
              <a:gd name="connsiteX13" fmla="*/ 120197 w 338917"/>
              <a:gd name="connsiteY13" fmla="*/ 190788 h 323441"/>
              <a:gd name="connsiteX14" fmla="*/ 146559 w 338917"/>
              <a:gd name="connsiteY14" fmla="*/ 214393 h 323441"/>
              <a:gd name="connsiteX15" fmla="*/ 150514 w 338917"/>
              <a:gd name="connsiteY15" fmla="*/ 227507 h 323441"/>
              <a:gd name="connsiteX16" fmla="*/ 134696 w 338917"/>
              <a:gd name="connsiteY16" fmla="*/ 311438 h 323441"/>
              <a:gd name="connsiteX17" fmla="*/ 118879 w 338917"/>
              <a:gd name="connsiteY17" fmla="*/ 323241 h 323441"/>
              <a:gd name="connsiteX18" fmla="*/ 107016 w 338917"/>
              <a:gd name="connsiteY18" fmla="*/ 306192 h 323441"/>
              <a:gd name="connsiteX19" fmla="*/ 121515 w 338917"/>
              <a:gd name="connsiteY19" fmla="*/ 230130 h 323441"/>
              <a:gd name="connsiteX20" fmla="*/ 91199 w 338917"/>
              <a:gd name="connsiteY20" fmla="*/ 205213 h 323441"/>
              <a:gd name="connsiteX21" fmla="*/ 83290 w 338917"/>
              <a:gd name="connsiteY21" fmla="*/ 243244 h 323441"/>
              <a:gd name="connsiteX22" fmla="*/ 64836 w 338917"/>
              <a:gd name="connsiteY22" fmla="*/ 253736 h 323441"/>
              <a:gd name="connsiteX23" fmla="*/ 10794 w 338917"/>
              <a:gd name="connsiteY23" fmla="*/ 237999 h 323441"/>
              <a:gd name="connsiteX24" fmla="*/ 249 w 338917"/>
              <a:gd name="connsiteY24" fmla="*/ 219639 h 323441"/>
              <a:gd name="connsiteX25" fmla="*/ 18703 w 338917"/>
              <a:gd name="connsiteY25" fmla="*/ 210459 h 323441"/>
              <a:gd name="connsiteX26" fmla="*/ 58246 w 338917"/>
              <a:gd name="connsiteY26" fmla="*/ 222262 h 323441"/>
              <a:gd name="connsiteX27" fmla="*/ 67473 w 338917"/>
              <a:gd name="connsiteY27" fmla="*/ 177674 h 323441"/>
              <a:gd name="connsiteX28" fmla="*/ 70109 w 338917"/>
              <a:gd name="connsiteY28" fmla="*/ 161937 h 323441"/>
              <a:gd name="connsiteX29" fmla="*/ 93835 w 338917"/>
              <a:gd name="connsiteY29" fmla="*/ 106857 h 323441"/>
              <a:gd name="connsiteX30" fmla="*/ 78018 w 338917"/>
              <a:gd name="connsiteY30" fmla="*/ 106857 h 323441"/>
              <a:gd name="connsiteX31" fmla="*/ 71427 w 338917"/>
              <a:gd name="connsiteY31" fmla="*/ 150134 h 323441"/>
              <a:gd name="connsiteX32" fmla="*/ 58246 w 338917"/>
              <a:gd name="connsiteY32" fmla="*/ 159314 h 323441"/>
              <a:gd name="connsiteX33" fmla="*/ 49019 w 338917"/>
              <a:gd name="connsiteY33" fmla="*/ 146200 h 323441"/>
              <a:gd name="connsiteX34" fmla="*/ 55610 w 338917"/>
              <a:gd name="connsiteY34" fmla="*/ 93743 h 323441"/>
              <a:gd name="connsiteX35" fmla="*/ 67473 w 338917"/>
              <a:gd name="connsiteY35" fmla="*/ 84563 h 323441"/>
              <a:gd name="connsiteX36" fmla="*/ 118879 w 338917"/>
              <a:gd name="connsiteY36" fmla="*/ 83252 h 323441"/>
              <a:gd name="connsiteX37" fmla="*/ 243427 w 338917"/>
              <a:gd name="connsiteY37" fmla="*/ 54677 h 323441"/>
              <a:gd name="connsiteX38" fmla="*/ 263321 w 338917"/>
              <a:gd name="connsiteY38" fmla="*/ 61277 h 323441"/>
              <a:gd name="connsiteX39" fmla="*/ 276583 w 338917"/>
              <a:gd name="connsiteY39" fmla="*/ 91638 h 323441"/>
              <a:gd name="connsiteX40" fmla="*/ 281888 w 338917"/>
              <a:gd name="connsiteY40" fmla="*/ 104839 h 323441"/>
              <a:gd name="connsiteX41" fmla="*/ 321676 w 338917"/>
              <a:gd name="connsiteY41" fmla="*/ 81078 h 323441"/>
              <a:gd name="connsiteX42" fmla="*/ 337591 w 338917"/>
              <a:gd name="connsiteY42" fmla="*/ 85038 h 323441"/>
              <a:gd name="connsiteX43" fmla="*/ 333613 w 338917"/>
              <a:gd name="connsiteY43" fmla="*/ 102199 h 323441"/>
              <a:gd name="connsiteX44" fmla="*/ 280562 w 338917"/>
              <a:gd name="connsiteY44" fmla="*/ 132560 h 323441"/>
              <a:gd name="connsiteX45" fmla="*/ 263321 w 338917"/>
              <a:gd name="connsiteY45" fmla="*/ 125959 h 323441"/>
              <a:gd name="connsiteX46" fmla="*/ 261994 w 338917"/>
              <a:gd name="connsiteY46" fmla="*/ 123319 h 323441"/>
              <a:gd name="connsiteX47" fmla="*/ 244753 w 338917"/>
              <a:gd name="connsiteY47" fmla="*/ 164241 h 323441"/>
              <a:gd name="connsiteX48" fmla="*/ 269952 w 338917"/>
              <a:gd name="connsiteY48" fmla="*/ 186681 h 323441"/>
              <a:gd name="connsiteX49" fmla="*/ 275257 w 338917"/>
              <a:gd name="connsiteY49" fmla="*/ 201202 h 323441"/>
              <a:gd name="connsiteX50" fmla="*/ 259342 w 338917"/>
              <a:gd name="connsiteY50" fmla="*/ 284365 h 323441"/>
              <a:gd name="connsiteX51" fmla="*/ 242100 w 338917"/>
              <a:gd name="connsiteY51" fmla="*/ 296245 h 323441"/>
              <a:gd name="connsiteX52" fmla="*/ 230164 w 338917"/>
              <a:gd name="connsiteY52" fmla="*/ 279084 h 323441"/>
              <a:gd name="connsiteX53" fmla="*/ 244753 w 338917"/>
              <a:gd name="connsiteY53" fmla="*/ 203842 h 323441"/>
              <a:gd name="connsiteX54" fmla="*/ 215575 w 338917"/>
              <a:gd name="connsiteY54" fmla="*/ 177441 h 323441"/>
              <a:gd name="connsiteX55" fmla="*/ 207617 w 338917"/>
              <a:gd name="connsiteY55" fmla="*/ 217042 h 323441"/>
              <a:gd name="connsiteX56" fmla="*/ 189050 w 338917"/>
              <a:gd name="connsiteY56" fmla="*/ 227603 h 323441"/>
              <a:gd name="connsiteX57" fmla="*/ 161198 w 338917"/>
              <a:gd name="connsiteY57" fmla="*/ 219682 h 323441"/>
              <a:gd name="connsiteX58" fmla="*/ 153241 w 338917"/>
              <a:gd name="connsiteY58" fmla="*/ 206482 h 323441"/>
              <a:gd name="connsiteX59" fmla="*/ 130694 w 338917"/>
              <a:gd name="connsiteY59" fmla="*/ 185361 h 323441"/>
              <a:gd name="connsiteX60" fmla="*/ 141304 w 338917"/>
              <a:gd name="connsiteY60" fmla="*/ 182721 h 323441"/>
              <a:gd name="connsiteX61" fmla="*/ 181092 w 338917"/>
              <a:gd name="connsiteY61" fmla="*/ 194602 h 323441"/>
              <a:gd name="connsiteX62" fmla="*/ 190376 w 338917"/>
              <a:gd name="connsiteY62" fmla="*/ 152360 h 323441"/>
              <a:gd name="connsiteX63" fmla="*/ 215575 w 338917"/>
              <a:gd name="connsiteY63" fmla="*/ 136520 h 323441"/>
              <a:gd name="connsiteX64" fmla="*/ 222206 w 338917"/>
              <a:gd name="connsiteY64" fmla="*/ 107479 h 323441"/>
              <a:gd name="connsiteX65" fmla="*/ 210270 w 338917"/>
              <a:gd name="connsiteY65" fmla="*/ 96918 h 323441"/>
              <a:gd name="connsiteX66" fmla="*/ 218228 w 338917"/>
              <a:gd name="connsiteY66" fmla="*/ 79758 h 323441"/>
              <a:gd name="connsiteX67" fmla="*/ 200986 w 338917"/>
              <a:gd name="connsiteY67" fmla="*/ 79758 h 323441"/>
              <a:gd name="connsiteX68" fmla="*/ 198334 w 338917"/>
              <a:gd name="connsiteY68" fmla="*/ 96918 h 323441"/>
              <a:gd name="connsiteX69" fmla="*/ 191702 w 338917"/>
              <a:gd name="connsiteY69" fmla="*/ 99559 h 323441"/>
              <a:gd name="connsiteX70" fmla="*/ 173134 w 338917"/>
              <a:gd name="connsiteY70" fmla="*/ 110119 h 323441"/>
              <a:gd name="connsiteX71" fmla="*/ 178440 w 338917"/>
              <a:gd name="connsiteY71" fmla="*/ 66557 h 323441"/>
              <a:gd name="connsiteX72" fmla="*/ 190376 w 338917"/>
              <a:gd name="connsiteY72" fmla="*/ 55997 h 323441"/>
              <a:gd name="connsiteX73" fmla="*/ 243427 w 338917"/>
              <a:gd name="connsiteY73" fmla="*/ 54677 h 323441"/>
              <a:gd name="connsiteX74" fmla="*/ 160327 w 338917"/>
              <a:gd name="connsiteY74" fmla="*/ 28219 h 323441"/>
              <a:gd name="connsiteX75" fmla="*/ 174879 w 338917"/>
              <a:gd name="connsiteY75" fmla="*/ 65260 h 323441"/>
              <a:gd name="connsiteX76" fmla="*/ 137838 w 338917"/>
              <a:gd name="connsiteY76" fmla="*/ 79812 h 323441"/>
              <a:gd name="connsiteX77" fmla="*/ 123286 w 338917"/>
              <a:gd name="connsiteY77" fmla="*/ 42771 h 323441"/>
              <a:gd name="connsiteX78" fmla="*/ 160327 w 338917"/>
              <a:gd name="connsiteY78" fmla="*/ 28219 h 323441"/>
              <a:gd name="connsiteX79" fmla="*/ 261894 w 338917"/>
              <a:gd name="connsiteY79" fmla="*/ 1917 h 323441"/>
              <a:gd name="connsiteX80" fmla="*/ 283887 w 338917"/>
              <a:gd name="connsiteY80" fmla="*/ 2581 h 323441"/>
              <a:gd name="connsiteX81" fmla="*/ 297116 w 338917"/>
              <a:gd name="connsiteY81" fmla="*/ 39774 h 323441"/>
              <a:gd name="connsiteX82" fmla="*/ 261398 w 338917"/>
              <a:gd name="connsiteY82" fmla="*/ 54385 h 323441"/>
              <a:gd name="connsiteX83" fmla="*/ 246846 w 338917"/>
              <a:gd name="connsiteY83" fmla="*/ 17192 h 323441"/>
              <a:gd name="connsiteX84" fmla="*/ 261894 w 338917"/>
              <a:gd name="connsiteY84" fmla="*/ 1917 h 32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38917" h="323441">
                <a:moveTo>
                  <a:pt x="118879" y="83252"/>
                </a:moveTo>
                <a:cubicBezTo>
                  <a:pt x="122833" y="83252"/>
                  <a:pt x="128106" y="84563"/>
                  <a:pt x="129424" y="85875"/>
                </a:cubicBezTo>
                <a:cubicBezTo>
                  <a:pt x="129424" y="85875"/>
                  <a:pt x="138651" y="88498"/>
                  <a:pt x="139969" y="89809"/>
                </a:cubicBezTo>
                <a:cubicBezTo>
                  <a:pt x="150514" y="95055"/>
                  <a:pt x="155786" y="106857"/>
                  <a:pt x="153150" y="118660"/>
                </a:cubicBezTo>
                <a:cubicBezTo>
                  <a:pt x="153150" y="118660"/>
                  <a:pt x="153150" y="118660"/>
                  <a:pt x="157104" y="133086"/>
                </a:cubicBezTo>
                <a:cubicBezTo>
                  <a:pt x="157104" y="133086"/>
                  <a:pt x="157104" y="133086"/>
                  <a:pt x="196647" y="109480"/>
                </a:cubicBezTo>
                <a:cubicBezTo>
                  <a:pt x="203238" y="105546"/>
                  <a:pt x="209828" y="108169"/>
                  <a:pt x="212465" y="113415"/>
                </a:cubicBezTo>
                <a:cubicBezTo>
                  <a:pt x="216419" y="118660"/>
                  <a:pt x="215101" y="126529"/>
                  <a:pt x="208510" y="129151"/>
                </a:cubicBezTo>
                <a:cubicBezTo>
                  <a:pt x="208510" y="129151"/>
                  <a:pt x="208510" y="129151"/>
                  <a:pt x="157104" y="160625"/>
                </a:cubicBezTo>
                <a:cubicBezTo>
                  <a:pt x="150514" y="163248"/>
                  <a:pt x="142605" y="160625"/>
                  <a:pt x="139969" y="154068"/>
                </a:cubicBezTo>
                <a:cubicBezTo>
                  <a:pt x="139969" y="154068"/>
                  <a:pt x="139969" y="154068"/>
                  <a:pt x="138651" y="150134"/>
                </a:cubicBezTo>
                <a:cubicBezTo>
                  <a:pt x="138651" y="150134"/>
                  <a:pt x="138651" y="150134"/>
                  <a:pt x="133378" y="163248"/>
                </a:cubicBezTo>
                <a:cubicBezTo>
                  <a:pt x="133378" y="163248"/>
                  <a:pt x="133378" y="163248"/>
                  <a:pt x="125469" y="180297"/>
                </a:cubicBezTo>
                <a:cubicBezTo>
                  <a:pt x="125469" y="180297"/>
                  <a:pt x="125469" y="180297"/>
                  <a:pt x="120197" y="190788"/>
                </a:cubicBezTo>
                <a:lnTo>
                  <a:pt x="146559" y="214393"/>
                </a:lnTo>
                <a:cubicBezTo>
                  <a:pt x="150514" y="217016"/>
                  <a:pt x="151832" y="222262"/>
                  <a:pt x="150514" y="227507"/>
                </a:cubicBezTo>
                <a:cubicBezTo>
                  <a:pt x="150514" y="227507"/>
                  <a:pt x="150514" y="227507"/>
                  <a:pt x="134696" y="311438"/>
                </a:cubicBezTo>
                <a:cubicBezTo>
                  <a:pt x="133378" y="319306"/>
                  <a:pt x="126788" y="324552"/>
                  <a:pt x="118879" y="323241"/>
                </a:cubicBezTo>
                <a:cubicBezTo>
                  <a:pt x="110970" y="321929"/>
                  <a:pt x="105698" y="314061"/>
                  <a:pt x="107016" y="306192"/>
                </a:cubicBezTo>
                <a:cubicBezTo>
                  <a:pt x="107016" y="306192"/>
                  <a:pt x="107016" y="306192"/>
                  <a:pt x="121515" y="230130"/>
                </a:cubicBezTo>
                <a:cubicBezTo>
                  <a:pt x="121515" y="230130"/>
                  <a:pt x="121515" y="230130"/>
                  <a:pt x="91199" y="205213"/>
                </a:cubicBezTo>
                <a:cubicBezTo>
                  <a:pt x="88562" y="218328"/>
                  <a:pt x="89881" y="210459"/>
                  <a:pt x="83290" y="243244"/>
                </a:cubicBezTo>
                <a:cubicBezTo>
                  <a:pt x="81972" y="251113"/>
                  <a:pt x="72745" y="256359"/>
                  <a:pt x="64836" y="253736"/>
                </a:cubicBezTo>
                <a:cubicBezTo>
                  <a:pt x="64836" y="253736"/>
                  <a:pt x="64836" y="253736"/>
                  <a:pt x="10794" y="237999"/>
                </a:cubicBezTo>
                <a:cubicBezTo>
                  <a:pt x="2885" y="235376"/>
                  <a:pt x="-1069" y="227507"/>
                  <a:pt x="249" y="219639"/>
                </a:cubicBezTo>
                <a:cubicBezTo>
                  <a:pt x="2885" y="211771"/>
                  <a:pt x="10794" y="207836"/>
                  <a:pt x="18703" y="210459"/>
                </a:cubicBezTo>
                <a:cubicBezTo>
                  <a:pt x="18703" y="210459"/>
                  <a:pt x="18703" y="210459"/>
                  <a:pt x="58246" y="222262"/>
                </a:cubicBezTo>
                <a:cubicBezTo>
                  <a:pt x="58246" y="222262"/>
                  <a:pt x="58246" y="222262"/>
                  <a:pt x="67473" y="177674"/>
                </a:cubicBezTo>
                <a:cubicBezTo>
                  <a:pt x="67473" y="172428"/>
                  <a:pt x="67473" y="167182"/>
                  <a:pt x="70109" y="161937"/>
                </a:cubicBezTo>
                <a:cubicBezTo>
                  <a:pt x="70109" y="161937"/>
                  <a:pt x="70109" y="161937"/>
                  <a:pt x="93835" y="106857"/>
                </a:cubicBezTo>
                <a:cubicBezTo>
                  <a:pt x="93835" y="106857"/>
                  <a:pt x="93835" y="106857"/>
                  <a:pt x="78018" y="106857"/>
                </a:cubicBezTo>
                <a:cubicBezTo>
                  <a:pt x="78018" y="106857"/>
                  <a:pt x="78018" y="106857"/>
                  <a:pt x="71427" y="150134"/>
                </a:cubicBezTo>
                <a:cubicBezTo>
                  <a:pt x="71427" y="156691"/>
                  <a:pt x="64836" y="160625"/>
                  <a:pt x="58246" y="159314"/>
                </a:cubicBezTo>
                <a:cubicBezTo>
                  <a:pt x="51655" y="159314"/>
                  <a:pt x="47701" y="152757"/>
                  <a:pt x="49019" y="146200"/>
                </a:cubicBezTo>
                <a:cubicBezTo>
                  <a:pt x="49019" y="146200"/>
                  <a:pt x="49019" y="146200"/>
                  <a:pt x="55610" y="93743"/>
                </a:cubicBezTo>
                <a:cubicBezTo>
                  <a:pt x="55610" y="88498"/>
                  <a:pt x="60882" y="84563"/>
                  <a:pt x="67473" y="84563"/>
                </a:cubicBezTo>
                <a:cubicBezTo>
                  <a:pt x="67473" y="84563"/>
                  <a:pt x="67473" y="84563"/>
                  <a:pt x="118879" y="83252"/>
                </a:cubicBezTo>
                <a:close/>
                <a:moveTo>
                  <a:pt x="243427" y="54677"/>
                </a:moveTo>
                <a:cubicBezTo>
                  <a:pt x="248732" y="54677"/>
                  <a:pt x="258016" y="59957"/>
                  <a:pt x="263321" y="61277"/>
                </a:cubicBezTo>
                <a:cubicBezTo>
                  <a:pt x="273931" y="66557"/>
                  <a:pt x="280562" y="79758"/>
                  <a:pt x="276583" y="91638"/>
                </a:cubicBezTo>
                <a:cubicBezTo>
                  <a:pt x="276583" y="91638"/>
                  <a:pt x="276583" y="91638"/>
                  <a:pt x="281888" y="104839"/>
                </a:cubicBezTo>
                <a:cubicBezTo>
                  <a:pt x="281888" y="104839"/>
                  <a:pt x="281888" y="104839"/>
                  <a:pt x="321676" y="81078"/>
                </a:cubicBezTo>
                <a:cubicBezTo>
                  <a:pt x="326981" y="78438"/>
                  <a:pt x="333613" y="79758"/>
                  <a:pt x="337591" y="85038"/>
                </a:cubicBezTo>
                <a:cubicBezTo>
                  <a:pt x="340244" y="91638"/>
                  <a:pt x="338918" y="98238"/>
                  <a:pt x="333613" y="102199"/>
                </a:cubicBezTo>
                <a:cubicBezTo>
                  <a:pt x="333613" y="102199"/>
                  <a:pt x="333613" y="102199"/>
                  <a:pt x="280562" y="132560"/>
                </a:cubicBezTo>
                <a:cubicBezTo>
                  <a:pt x="275257" y="136520"/>
                  <a:pt x="265973" y="133880"/>
                  <a:pt x="263321" y="125959"/>
                </a:cubicBezTo>
                <a:cubicBezTo>
                  <a:pt x="263321" y="125959"/>
                  <a:pt x="263321" y="125959"/>
                  <a:pt x="261994" y="123319"/>
                </a:cubicBezTo>
                <a:cubicBezTo>
                  <a:pt x="261994" y="123319"/>
                  <a:pt x="261994" y="123319"/>
                  <a:pt x="244753" y="164241"/>
                </a:cubicBezTo>
                <a:cubicBezTo>
                  <a:pt x="244753" y="164241"/>
                  <a:pt x="244753" y="164241"/>
                  <a:pt x="269952" y="186681"/>
                </a:cubicBezTo>
                <a:cubicBezTo>
                  <a:pt x="273931" y="190642"/>
                  <a:pt x="275257" y="195922"/>
                  <a:pt x="275257" y="201202"/>
                </a:cubicBezTo>
                <a:cubicBezTo>
                  <a:pt x="275257" y="201202"/>
                  <a:pt x="275257" y="201202"/>
                  <a:pt x="259342" y="284365"/>
                </a:cubicBezTo>
                <a:cubicBezTo>
                  <a:pt x="258016" y="292285"/>
                  <a:pt x="250058" y="297565"/>
                  <a:pt x="242100" y="296245"/>
                </a:cubicBezTo>
                <a:cubicBezTo>
                  <a:pt x="234143" y="294925"/>
                  <a:pt x="228838" y="287005"/>
                  <a:pt x="230164" y="279084"/>
                </a:cubicBezTo>
                <a:cubicBezTo>
                  <a:pt x="230164" y="279084"/>
                  <a:pt x="230164" y="279084"/>
                  <a:pt x="244753" y="203842"/>
                </a:cubicBezTo>
                <a:cubicBezTo>
                  <a:pt x="244753" y="203842"/>
                  <a:pt x="244753" y="203842"/>
                  <a:pt x="215575" y="177441"/>
                </a:cubicBezTo>
                <a:cubicBezTo>
                  <a:pt x="215575" y="177441"/>
                  <a:pt x="215575" y="177441"/>
                  <a:pt x="207617" y="217042"/>
                </a:cubicBezTo>
                <a:cubicBezTo>
                  <a:pt x="204965" y="224963"/>
                  <a:pt x="197007" y="230243"/>
                  <a:pt x="189050" y="227603"/>
                </a:cubicBezTo>
                <a:cubicBezTo>
                  <a:pt x="189050" y="227603"/>
                  <a:pt x="189050" y="227603"/>
                  <a:pt x="161198" y="219682"/>
                </a:cubicBezTo>
                <a:cubicBezTo>
                  <a:pt x="159872" y="214402"/>
                  <a:pt x="157219" y="210442"/>
                  <a:pt x="153241" y="206482"/>
                </a:cubicBezTo>
                <a:cubicBezTo>
                  <a:pt x="153241" y="206482"/>
                  <a:pt x="153241" y="206482"/>
                  <a:pt x="130694" y="185361"/>
                </a:cubicBezTo>
                <a:cubicBezTo>
                  <a:pt x="133347" y="182721"/>
                  <a:pt x="137325" y="182721"/>
                  <a:pt x="141304" y="182721"/>
                </a:cubicBezTo>
                <a:cubicBezTo>
                  <a:pt x="141304" y="182721"/>
                  <a:pt x="141304" y="182721"/>
                  <a:pt x="181092" y="194602"/>
                </a:cubicBezTo>
                <a:cubicBezTo>
                  <a:pt x="181092" y="194602"/>
                  <a:pt x="181092" y="194602"/>
                  <a:pt x="190376" y="152360"/>
                </a:cubicBezTo>
                <a:cubicBezTo>
                  <a:pt x="193028" y="151040"/>
                  <a:pt x="212922" y="139160"/>
                  <a:pt x="215575" y="136520"/>
                </a:cubicBezTo>
                <a:cubicBezTo>
                  <a:pt x="226185" y="129920"/>
                  <a:pt x="228838" y="118039"/>
                  <a:pt x="222206" y="107479"/>
                </a:cubicBezTo>
                <a:cubicBezTo>
                  <a:pt x="219554" y="102199"/>
                  <a:pt x="215575" y="98238"/>
                  <a:pt x="210270" y="96918"/>
                </a:cubicBezTo>
                <a:cubicBezTo>
                  <a:pt x="210270" y="96918"/>
                  <a:pt x="210270" y="96918"/>
                  <a:pt x="218228" y="79758"/>
                </a:cubicBezTo>
                <a:cubicBezTo>
                  <a:pt x="218228" y="79758"/>
                  <a:pt x="218228" y="79758"/>
                  <a:pt x="200986" y="79758"/>
                </a:cubicBezTo>
                <a:cubicBezTo>
                  <a:pt x="200986" y="79758"/>
                  <a:pt x="200986" y="79758"/>
                  <a:pt x="198334" y="96918"/>
                </a:cubicBezTo>
                <a:cubicBezTo>
                  <a:pt x="195681" y="96918"/>
                  <a:pt x="194355" y="98238"/>
                  <a:pt x="191702" y="99559"/>
                </a:cubicBezTo>
                <a:cubicBezTo>
                  <a:pt x="191702" y="99559"/>
                  <a:pt x="191702" y="99559"/>
                  <a:pt x="173134" y="110119"/>
                </a:cubicBezTo>
                <a:cubicBezTo>
                  <a:pt x="173134" y="110119"/>
                  <a:pt x="173134" y="110119"/>
                  <a:pt x="178440" y="66557"/>
                </a:cubicBezTo>
                <a:cubicBezTo>
                  <a:pt x="179766" y="61277"/>
                  <a:pt x="183745" y="55997"/>
                  <a:pt x="190376" y="55997"/>
                </a:cubicBezTo>
                <a:cubicBezTo>
                  <a:pt x="190376" y="55997"/>
                  <a:pt x="190376" y="55997"/>
                  <a:pt x="243427" y="54677"/>
                </a:cubicBezTo>
                <a:close/>
                <a:moveTo>
                  <a:pt x="160327" y="28219"/>
                </a:moveTo>
                <a:cubicBezTo>
                  <a:pt x="174879" y="34833"/>
                  <a:pt x="181494" y="52031"/>
                  <a:pt x="174879" y="65260"/>
                </a:cubicBezTo>
                <a:cubicBezTo>
                  <a:pt x="169588" y="79812"/>
                  <a:pt x="152390" y="86427"/>
                  <a:pt x="137838" y="79812"/>
                </a:cubicBezTo>
                <a:cubicBezTo>
                  <a:pt x="124609" y="74521"/>
                  <a:pt x="117994" y="57323"/>
                  <a:pt x="123286" y="42771"/>
                </a:cubicBezTo>
                <a:cubicBezTo>
                  <a:pt x="129900" y="29542"/>
                  <a:pt x="147098" y="22927"/>
                  <a:pt x="160327" y="28219"/>
                </a:cubicBezTo>
                <a:close/>
                <a:moveTo>
                  <a:pt x="261894" y="1917"/>
                </a:moveTo>
                <a:cubicBezTo>
                  <a:pt x="268674" y="-740"/>
                  <a:pt x="276611" y="-740"/>
                  <a:pt x="283887" y="2581"/>
                </a:cubicBezTo>
                <a:cubicBezTo>
                  <a:pt x="297116" y="9222"/>
                  <a:pt x="303731" y="25162"/>
                  <a:pt x="297116" y="39774"/>
                </a:cubicBezTo>
                <a:cubicBezTo>
                  <a:pt x="291825" y="54385"/>
                  <a:pt x="274627" y="61027"/>
                  <a:pt x="261398" y="54385"/>
                </a:cubicBezTo>
                <a:cubicBezTo>
                  <a:pt x="246846" y="47744"/>
                  <a:pt x="240231" y="31804"/>
                  <a:pt x="246846" y="17192"/>
                </a:cubicBezTo>
                <a:cubicBezTo>
                  <a:pt x="249491" y="9886"/>
                  <a:pt x="255114" y="4573"/>
                  <a:pt x="261894" y="1917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+mj-ea"/>
              <a:ea typeface="+mj-ea"/>
            </a:endParaRP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7D779D2A-F6C6-4F71-A30B-6CA0C12C2D27}"/>
              </a:ext>
            </a:extLst>
          </p:cNvPr>
          <p:cNvSpPr txBox="1">
            <a:spLocks/>
          </p:cNvSpPr>
          <p:nvPr/>
        </p:nvSpPr>
        <p:spPr>
          <a:xfrm>
            <a:off x="832487" y="310934"/>
            <a:ext cx="3893323" cy="11400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5000"/>
              </a:lnSpc>
            </a:pPr>
            <a:r>
              <a:rPr lang="zh-TW" altLang="en-US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維護兒權</a:t>
            </a:r>
            <a:endParaRPr lang="en-US" altLang="zh-TW" sz="32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>
              <a:lnSpc>
                <a:spcPts val="5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反霸凌行動單</a:t>
            </a:r>
          </a:p>
        </p:txBody>
      </p:sp>
      <p:sp>
        <p:nvSpPr>
          <p:cNvPr id="12" name="內容版面配置區 12">
            <a:extLst>
              <a:ext uri="{FF2B5EF4-FFF2-40B4-BE49-F238E27FC236}">
                <a16:creationId xmlns:a16="http://schemas.microsoft.com/office/drawing/2014/main" id="{71B7D165-010B-4BB7-93EB-DE0BD73E894B}"/>
              </a:ext>
            </a:extLst>
          </p:cNvPr>
          <p:cNvSpPr txBox="1">
            <a:spLocks/>
          </p:cNvSpPr>
          <p:nvPr/>
        </p:nvSpPr>
        <p:spPr>
          <a:xfrm>
            <a:off x="700980" y="1643603"/>
            <a:ext cx="4309635" cy="1335188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ts val="3600"/>
              </a:lnSpc>
              <a:spcBef>
                <a:spcPts val="0"/>
              </a:spcBef>
              <a:buSzPct val="100000"/>
              <a:buNone/>
            </a:pPr>
            <a:r>
              <a:rPr lang="zh-TW" altLang="en-US" sz="28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完成你的學習單，並請別人聽完後簽名。</a:t>
            </a:r>
            <a:endParaRPr lang="en-US" altLang="zh-TW" sz="2800" b="1" dirty="0">
              <a:solidFill>
                <a:srgbClr val="4D4D4D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083C5B0-9394-46AA-A935-5405466AFB2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308" flipH="1">
            <a:off x="686838" y="3734778"/>
            <a:ext cx="1124968" cy="121724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EA89602-3B41-403A-9365-562A83141D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99"/>
          <a:stretch/>
        </p:blipFill>
        <p:spPr>
          <a:xfrm>
            <a:off x="1644974" y="3342640"/>
            <a:ext cx="3631304" cy="180086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2AABDF32-5674-40B0-A6A4-74FD088B9C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69" t="15604" r="34286" b="8676"/>
          <a:stretch/>
        </p:blipFill>
        <p:spPr>
          <a:xfrm>
            <a:off x="5112019" y="152578"/>
            <a:ext cx="3924182" cy="483834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184652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98368" y="709463"/>
            <a:ext cx="757289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114300" algn="ctr">
              <a:buSzPct val="100000"/>
            </a:pPr>
            <a:r>
              <a:rPr lang="zh-TW" altLang="en-US" sz="40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維護兒權</a:t>
            </a:r>
            <a:r>
              <a:rPr lang="zh-TW" altLang="en-US" sz="40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sz="4000" b="1" dirty="0">
                <a:solidFill>
                  <a:srgbClr val="0070C0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40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起反霸凌</a:t>
            </a:r>
            <a:endParaRPr lang="en-US" altLang="zh-TW" sz="40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CC0FCFE9-3915-4BBC-8746-621BF3F41CC6}"/>
              </a:ext>
            </a:extLst>
          </p:cNvPr>
          <p:cNvGrpSpPr/>
          <p:nvPr/>
        </p:nvGrpSpPr>
        <p:grpSpPr>
          <a:xfrm>
            <a:off x="1651310" y="2349466"/>
            <a:ext cx="2769345" cy="1776685"/>
            <a:chOff x="1601197" y="2256857"/>
            <a:chExt cx="2769345" cy="1776685"/>
          </a:xfrm>
        </p:grpSpPr>
        <p:sp>
          <p:nvSpPr>
            <p:cNvPr id="67" name="MH_SubTitle_4">
              <a:extLst>
                <a:ext uri="{FF2B5EF4-FFF2-40B4-BE49-F238E27FC236}">
                  <a16:creationId xmlns:a16="http://schemas.microsoft.com/office/drawing/2014/main" id="{66CC074C-DEC2-415F-933E-1FE8062D6B66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89122" y="2414435"/>
              <a:ext cx="886435" cy="887779"/>
            </a:xfrm>
            <a:prstGeom prst="ellipse">
              <a:avLst/>
            </a:prstGeom>
            <a:blipFill>
              <a:blip r:embed="rId24"/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zh-CN" sz="105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51C0D9FD-AFB6-49C9-A92B-29CB64107B38}"/>
                </a:ext>
              </a:extLst>
            </p:cNvPr>
            <p:cNvGrpSpPr/>
            <p:nvPr/>
          </p:nvGrpSpPr>
          <p:grpSpPr>
            <a:xfrm>
              <a:off x="1601197" y="2256857"/>
              <a:ext cx="2769345" cy="1776685"/>
              <a:chOff x="1601197" y="2256857"/>
              <a:chExt cx="2769345" cy="1776685"/>
            </a:xfrm>
          </p:grpSpPr>
          <p:sp>
            <p:nvSpPr>
              <p:cNvPr id="38" name="橢圓 37"/>
              <p:cNvSpPr/>
              <p:nvPr/>
            </p:nvSpPr>
            <p:spPr>
              <a:xfrm>
                <a:off x="3091978" y="2531006"/>
                <a:ext cx="655627" cy="641468"/>
              </a:xfrm>
              <a:prstGeom prst="ellipse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1050">
                  <a:latin typeface="+mj-ea"/>
                  <a:ea typeface="+mj-ea"/>
                </a:endParaRPr>
              </a:p>
            </p:txBody>
          </p:sp>
          <p:sp>
            <p:nvSpPr>
              <p:cNvPr id="59" name="MH_Other_2">
                <a:extLst>
                  <a:ext uri="{FF2B5EF4-FFF2-40B4-BE49-F238E27FC236}">
                    <a16:creationId xmlns:a16="http://schemas.microsoft.com/office/drawing/2014/main" id="{FECE6DD7-1E13-4AAE-91F0-5F1CCE1B5A85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 flipH="1">
                <a:off x="1601197" y="2339916"/>
                <a:ext cx="610685" cy="601268"/>
              </a:xfrm>
              <a:custGeom>
                <a:avLst/>
                <a:gdLst>
                  <a:gd name="T0" fmla="*/ 0 w 722402"/>
                  <a:gd name="T1" fmla="*/ 706355 h 711200"/>
                  <a:gd name="T2" fmla="*/ 210799 w 722402"/>
                  <a:gd name="T3" fmla="*/ 202969 h 711200"/>
                  <a:gd name="T4" fmla="*/ 717354 w 722402"/>
                  <a:gd name="T5" fmla="*/ 89 h 711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2402" h="711200">
                    <a:moveTo>
                      <a:pt x="0" y="711200"/>
                    </a:moveTo>
                    <a:cubicBezTo>
                      <a:pt x="0" y="520636"/>
                      <a:pt x="76476" y="338044"/>
                      <a:pt x="212282" y="204361"/>
                    </a:cubicBezTo>
                    <a:cubicBezTo>
                      <a:pt x="348088" y="70678"/>
                      <a:pt x="531862" y="-2913"/>
                      <a:pt x="722402" y="89"/>
                    </a:cubicBezTo>
                  </a:path>
                </a:pathLst>
              </a:custGeom>
              <a:noFill/>
              <a:ln w="25400">
                <a:solidFill>
                  <a:srgbClr val="D5D5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 sz="1050">
                  <a:latin typeface="+mj-ea"/>
                  <a:ea typeface="+mj-ea"/>
                </a:endParaRPr>
              </a:p>
            </p:txBody>
          </p:sp>
          <p:grpSp>
            <p:nvGrpSpPr>
              <p:cNvPr id="6" name="群組 5">
                <a:extLst>
                  <a:ext uri="{FF2B5EF4-FFF2-40B4-BE49-F238E27FC236}">
                    <a16:creationId xmlns:a16="http://schemas.microsoft.com/office/drawing/2014/main" id="{DC2BDBED-2BC4-421F-97FB-6E17ABC2031D}"/>
                  </a:ext>
                </a:extLst>
              </p:cNvPr>
              <p:cNvGrpSpPr/>
              <p:nvPr/>
            </p:nvGrpSpPr>
            <p:grpSpPr>
              <a:xfrm>
                <a:off x="2201120" y="2256857"/>
                <a:ext cx="2169422" cy="1776685"/>
                <a:chOff x="2201120" y="2256857"/>
                <a:chExt cx="2169422" cy="1776685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2201120" y="3562195"/>
                  <a:ext cx="2169422" cy="471347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TW" altLang="en-US" sz="2400" b="1" kern="300" dirty="0">
                      <a:solidFill>
                        <a:schemeClr val="tx1"/>
                      </a:solidFill>
                      <a:latin typeface="文鼎標楷注音" panose="020B0602010101010101" pitchFamily="34" charset="-120"/>
                      <a:ea typeface="文鼎標楷注音" panose="020B0602010101010101" pitchFamily="34" charset="-120"/>
                    </a:rPr>
                    <a:t>寫畫下來</a:t>
                  </a:r>
                  <a:endParaRPr lang="en-US" altLang="zh-TW" sz="2400" b="1" kern="300" dirty="0">
                    <a:solidFill>
                      <a:schemeClr val="tx1"/>
                    </a:solidFill>
                    <a:latin typeface="文鼎標楷注音" panose="020B0602010101010101" pitchFamily="34" charset="-120"/>
                    <a:ea typeface="文鼎標楷注音" panose="020B0602010101010101" pitchFamily="34" charset="-120"/>
                  </a:endParaRPr>
                </a:p>
              </p:txBody>
            </p:sp>
            <p:pic>
              <p:nvPicPr>
                <p:cNvPr id="45" name="Picture 6" descr="C:\Users\Jiachy Tsai\Downloads\pen.png">
                  <a:extLst>
                    <a:ext uri="{FF2B5EF4-FFF2-40B4-BE49-F238E27FC236}">
                      <a16:creationId xmlns:a16="http://schemas.microsoft.com/office/drawing/2014/main" id="{61B04BBF-2A4E-438B-B72A-C696C26061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796836" flipH="1">
                  <a:off x="3109026" y="2460819"/>
                  <a:ext cx="734167" cy="6277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4" name="MH_Other_2">
                  <a:extLst>
                    <a:ext uri="{FF2B5EF4-FFF2-40B4-BE49-F238E27FC236}">
                      <a16:creationId xmlns:a16="http://schemas.microsoft.com/office/drawing/2014/main" id="{31D42AA2-4A86-494D-B830-9CDB7EB19A38}"/>
                    </a:ext>
                  </a:extLst>
                </p:cNvPr>
                <p:cNvSpPr>
                  <a:spLocks noChangeAspect="1" noEditPoints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2329194" y="2256857"/>
                  <a:ext cx="482203" cy="610790"/>
                </a:xfrm>
                <a:custGeom>
                  <a:avLst/>
                  <a:gdLst>
                    <a:gd name="T0" fmla="*/ 2147483646 w 168"/>
                    <a:gd name="T1" fmla="*/ 2147483646 h 213"/>
                    <a:gd name="T2" fmla="*/ 2147483646 w 168"/>
                    <a:gd name="T3" fmla="*/ 2147483646 h 213"/>
                    <a:gd name="T4" fmla="*/ 2147483646 w 168"/>
                    <a:gd name="T5" fmla="*/ 2147483646 h 213"/>
                    <a:gd name="T6" fmla="*/ 2147483646 w 168"/>
                    <a:gd name="T7" fmla="*/ 2147483646 h 213"/>
                    <a:gd name="T8" fmla="*/ 2147483646 w 168"/>
                    <a:gd name="T9" fmla="*/ 2147483646 h 213"/>
                    <a:gd name="T10" fmla="*/ 2147483646 w 168"/>
                    <a:gd name="T11" fmla="*/ 2147483646 h 213"/>
                    <a:gd name="T12" fmla="*/ 2147483646 w 168"/>
                    <a:gd name="T13" fmla="*/ 2147483646 h 213"/>
                    <a:gd name="T14" fmla="*/ 2147483646 w 168"/>
                    <a:gd name="T15" fmla="*/ 2147483646 h 213"/>
                    <a:gd name="T16" fmla="*/ 2147483646 w 168"/>
                    <a:gd name="T17" fmla="*/ 2147483646 h 213"/>
                    <a:gd name="T18" fmla="*/ 2147483646 w 168"/>
                    <a:gd name="T19" fmla="*/ 2147483646 h 213"/>
                    <a:gd name="T20" fmla="*/ 2147483646 w 168"/>
                    <a:gd name="T21" fmla="*/ 2147483646 h 213"/>
                    <a:gd name="T22" fmla="*/ 2147483646 w 168"/>
                    <a:gd name="T23" fmla="*/ 2147483646 h 213"/>
                    <a:gd name="T24" fmla="*/ 2147483646 w 168"/>
                    <a:gd name="T25" fmla="*/ 2147483646 h 213"/>
                    <a:gd name="T26" fmla="*/ 2147483646 w 168"/>
                    <a:gd name="T27" fmla="*/ 2147483646 h 213"/>
                    <a:gd name="T28" fmla="*/ 2147483646 w 168"/>
                    <a:gd name="T29" fmla="*/ 2147483646 h 213"/>
                    <a:gd name="T30" fmla="*/ 2147483646 w 168"/>
                    <a:gd name="T31" fmla="*/ 2147483646 h 213"/>
                    <a:gd name="T32" fmla="*/ 2147483646 w 168"/>
                    <a:gd name="T33" fmla="*/ 2147483646 h 213"/>
                    <a:gd name="T34" fmla="*/ 2147483646 w 168"/>
                    <a:gd name="T35" fmla="*/ 2147483646 h 213"/>
                    <a:gd name="T36" fmla="*/ 2147483646 w 168"/>
                    <a:gd name="T37" fmla="*/ 2147483646 h 213"/>
                    <a:gd name="T38" fmla="*/ 2147483646 w 168"/>
                    <a:gd name="T39" fmla="*/ 2147483646 h 213"/>
                    <a:gd name="T40" fmla="*/ 2147483646 w 168"/>
                    <a:gd name="T41" fmla="*/ 2147483646 h 213"/>
                    <a:gd name="T42" fmla="*/ 2147483646 w 168"/>
                    <a:gd name="T43" fmla="*/ 2147483646 h 213"/>
                    <a:gd name="T44" fmla="*/ 2147483646 w 168"/>
                    <a:gd name="T45" fmla="*/ 2147483646 h 213"/>
                    <a:gd name="T46" fmla="*/ 2147483646 w 168"/>
                    <a:gd name="T47" fmla="*/ 2147483646 h 213"/>
                    <a:gd name="T48" fmla="*/ 2147483646 w 168"/>
                    <a:gd name="T49" fmla="*/ 2147483646 h 213"/>
                    <a:gd name="T50" fmla="*/ 2147483646 w 168"/>
                    <a:gd name="T51" fmla="*/ 2147483646 h 213"/>
                    <a:gd name="T52" fmla="*/ 2147483646 w 168"/>
                    <a:gd name="T53" fmla="*/ 2147483646 h 213"/>
                    <a:gd name="T54" fmla="*/ 2147483646 w 168"/>
                    <a:gd name="T55" fmla="*/ 2147483646 h 213"/>
                    <a:gd name="T56" fmla="*/ 2147483646 w 168"/>
                    <a:gd name="T57" fmla="*/ 2147483646 h 213"/>
                    <a:gd name="T58" fmla="*/ 2147483646 w 168"/>
                    <a:gd name="T59" fmla="*/ 2147483646 h 213"/>
                    <a:gd name="T60" fmla="*/ 2147483646 w 168"/>
                    <a:gd name="T61" fmla="*/ 2147483646 h 213"/>
                    <a:gd name="T62" fmla="*/ 2147483646 w 168"/>
                    <a:gd name="T63" fmla="*/ 2147483646 h 213"/>
                    <a:gd name="T64" fmla="*/ 2147483646 w 168"/>
                    <a:gd name="T65" fmla="*/ 2147483646 h 213"/>
                    <a:gd name="T66" fmla="*/ 2147483646 w 168"/>
                    <a:gd name="T67" fmla="*/ 2147483646 h 213"/>
                    <a:gd name="T68" fmla="*/ 2147483646 w 168"/>
                    <a:gd name="T69" fmla="*/ 2147483646 h 213"/>
                    <a:gd name="T70" fmla="*/ 2147483646 w 168"/>
                    <a:gd name="T71" fmla="*/ 2147483646 h 213"/>
                    <a:gd name="T72" fmla="*/ 2147483646 w 168"/>
                    <a:gd name="T73" fmla="*/ 2147483646 h 213"/>
                    <a:gd name="T74" fmla="*/ 2147483646 w 168"/>
                    <a:gd name="T75" fmla="*/ 2147483646 h 213"/>
                    <a:gd name="T76" fmla="*/ 2147483646 w 168"/>
                    <a:gd name="T77" fmla="*/ 2147483646 h 213"/>
                    <a:gd name="T78" fmla="*/ 2147483646 w 168"/>
                    <a:gd name="T79" fmla="*/ 2147483646 h 213"/>
                    <a:gd name="T80" fmla="*/ 2147483646 w 168"/>
                    <a:gd name="T81" fmla="*/ 2147483646 h 213"/>
                    <a:gd name="T82" fmla="*/ 2147483646 w 168"/>
                    <a:gd name="T83" fmla="*/ 2147483646 h 213"/>
                    <a:gd name="T84" fmla="*/ 2147483646 w 168"/>
                    <a:gd name="T85" fmla="*/ 2147483646 h 213"/>
                    <a:gd name="T86" fmla="*/ 2147483646 w 168"/>
                    <a:gd name="T87" fmla="*/ 2147483646 h 213"/>
                    <a:gd name="T88" fmla="*/ 2147483646 w 168"/>
                    <a:gd name="T89" fmla="*/ 2147483646 h 213"/>
                    <a:gd name="T90" fmla="*/ 2147483646 w 168"/>
                    <a:gd name="T91" fmla="*/ 2147483646 h 213"/>
                    <a:gd name="T92" fmla="*/ 2147483646 w 168"/>
                    <a:gd name="T93" fmla="*/ 2147483646 h 213"/>
                    <a:gd name="T94" fmla="*/ 2147483646 w 168"/>
                    <a:gd name="T95" fmla="*/ 2147483646 h 213"/>
                    <a:gd name="T96" fmla="*/ 2147483646 w 168"/>
                    <a:gd name="T97" fmla="*/ 2147483646 h 213"/>
                    <a:gd name="T98" fmla="*/ 2147483646 w 168"/>
                    <a:gd name="T99" fmla="*/ 2147483646 h 213"/>
                    <a:gd name="T100" fmla="*/ 2147483646 w 168"/>
                    <a:gd name="T101" fmla="*/ 2147483646 h 213"/>
                    <a:gd name="T102" fmla="*/ 2147483646 w 168"/>
                    <a:gd name="T103" fmla="*/ 2147483646 h 213"/>
                    <a:gd name="T104" fmla="*/ 2147483646 w 168"/>
                    <a:gd name="T105" fmla="*/ 2147483646 h 213"/>
                    <a:gd name="T106" fmla="*/ 2147483646 w 168"/>
                    <a:gd name="T107" fmla="*/ 2147483646 h 213"/>
                    <a:gd name="T108" fmla="*/ 2147483646 w 168"/>
                    <a:gd name="T109" fmla="*/ 2147483646 h 213"/>
                    <a:gd name="T110" fmla="*/ 2147483646 w 168"/>
                    <a:gd name="T111" fmla="*/ 2147483646 h 213"/>
                    <a:gd name="T112" fmla="*/ 2147483646 w 168"/>
                    <a:gd name="T113" fmla="*/ 2147483646 h 213"/>
                    <a:gd name="T114" fmla="*/ 2147483646 w 168"/>
                    <a:gd name="T115" fmla="*/ 2147483646 h 213"/>
                    <a:gd name="T116" fmla="*/ 2147483646 w 168"/>
                    <a:gd name="T117" fmla="*/ 2147483646 h 213"/>
                    <a:gd name="T118" fmla="*/ 2147483646 w 168"/>
                    <a:gd name="T119" fmla="*/ 2147483646 h 213"/>
                    <a:gd name="T120" fmla="*/ 2147483646 w 168"/>
                    <a:gd name="T121" fmla="*/ 2147483646 h 213"/>
                    <a:gd name="T122" fmla="*/ 2147483646 w 168"/>
                    <a:gd name="T123" fmla="*/ 2147483646 h 213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68" h="213">
                      <a:moveTo>
                        <a:pt x="74" y="183"/>
                      </a:moveTo>
                      <a:cubicBezTo>
                        <a:pt x="73" y="183"/>
                        <a:pt x="72" y="184"/>
                        <a:pt x="72" y="184"/>
                      </a:cubicBezTo>
                      <a:cubicBezTo>
                        <a:pt x="73" y="184"/>
                        <a:pt x="74" y="184"/>
                        <a:pt x="74" y="183"/>
                      </a:cubicBezTo>
                      <a:close/>
                      <a:moveTo>
                        <a:pt x="92" y="190"/>
                      </a:moveTo>
                      <a:cubicBezTo>
                        <a:pt x="92" y="190"/>
                        <a:pt x="92" y="190"/>
                        <a:pt x="93" y="189"/>
                      </a:cubicBezTo>
                      <a:cubicBezTo>
                        <a:pt x="93" y="189"/>
                        <a:pt x="94" y="189"/>
                        <a:pt x="94" y="188"/>
                      </a:cubicBezTo>
                      <a:cubicBezTo>
                        <a:pt x="93" y="188"/>
                        <a:pt x="93" y="189"/>
                        <a:pt x="93" y="189"/>
                      </a:cubicBezTo>
                      <a:lnTo>
                        <a:pt x="92" y="190"/>
                      </a:lnTo>
                      <a:close/>
                      <a:moveTo>
                        <a:pt x="9" y="149"/>
                      </a:moveTo>
                      <a:cubicBezTo>
                        <a:pt x="10" y="149"/>
                        <a:pt x="10" y="148"/>
                        <a:pt x="10" y="148"/>
                      </a:cubicBezTo>
                      <a:cubicBezTo>
                        <a:pt x="9" y="148"/>
                        <a:pt x="9" y="149"/>
                        <a:pt x="9" y="149"/>
                      </a:cubicBezTo>
                      <a:close/>
                      <a:moveTo>
                        <a:pt x="26" y="80"/>
                      </a:moveTo>
                      <a:cubicBezTo>
                        <a:pt x="27" y="79"/>
                        <a:pt x="27" y="78"/>
                        <a:pt x="27" y="78"/>
                      </a:cubicBezTo>
                      <a:cubicBezTo>
                        <a:pt x="26" y="77"/>
                        <a:pt x="26" y="79"/>
                        <a:pt x="26" y="80"/>
                      </a:cubicBezTo>
                      <a:close/>
                      <a:moveTo>
                        <a:pt x="29" y="88"/>
                      </a:moveTo>
                      <a:cubicBezTo>
                        <a:pt x="29" y="87"/>
                        <a:pt x="29" y="87"/>
                        <a:pt x="30" y="86"/>
                      </a:cubicBezTo>
                      <a:cubicBezTo>
                        <a:pt x="30" y="86"/>
                        <a:pt x="30" y="85"/>
                        <a:pt x="29" y="85"/>
                      </a:cubicBezTo>
                      <a:cubicBezTo>
                        <a:pt x="29" y="86"/>
                        <a:pt x="29" y="87"/>
                        <a:pt x="29" y="88"/>
                      </a:cubicBezTo>
                      <a:close/>
                      <a:moveTo>
                        <a:pt x="40" y="88"/>
                      </a:moveTo>
                      <a:cubicBezTo>
                        <a:pt x="40" y="88"/>
                        <a:pt x="41" y="87"/>
                        <a:pt x="41" y="87"/>
                      </a:cubicBezTo>
                      <a:cubicBezTo>
                        <a:pt x="41" y="87"/>
                        <a:pt x="41" y="86"/>
                        <a:pt x="42" y="86"/>
                      </a:cubicBezTo>
                      <a:cubicBezTo>
                        <a:pt x="42" y="86"/>
                        <a:pt x="42" y="85"/>
                        <a:pt x="42" y="85"/>
                      </a:cubicBezTo>
                      <a:cubicBezTo>
                        <a:pt x="42" y="86"/>
                        <a:pt x="42" y="86"/>
                        <a:pt x="42" y="86"/>
                      </a:cubicBezTo>
                      <a:cubicBezTo>
                        <a:pt x="41" y="86"/>
                        <a:pt x="41" y="86"/>
                        <a:pt x="41" y="87"/>
                      </a:cubicBezTo>
                      <a:cubicBezTo>
                        <a:pt x="40" y="87"/>
                        <a:pt x="40" y="88"/>
                        <a:pt x="40" y="88"/>
                      </a:cubicBezTo>
                      <a:close/>
                      <a:moveTo>
                        <a:pt x="62" y="76"/>
                      </a:moveTo>
                      <a:cubicBezTo>
                        <a:pt x="63" y="75"/>
                        <a:pt x="63" y="75"/>
                        <a:pt x="63" y="75"/>
                      </a:cubicBezTo>
                      <a:cubicBezTo>
                        <a:pt x="63" y="75"/>
                        <a:pt x="64" y="75"/>
                        <a:pt x="64" y="74"/>
                      </a:cubicBezTo>
                      <a:cubicBezTo>
                        <a:pt x="64" y="74"/>
                        <a:pt x="64" y="74"/>
                        <a:pt x="64" y="74"/>
                      </a:cubicBezTo>
                      <a:cubicBezTo>
                        <a:pt x="65" y="73"/>
                        <a:pt x="65" y="73"/>
                        <a:pt x="65" y="73"/>
                      </a:cubicBezTo>
                      <a:cubicBezTo>
                        <a:pt x="64" y="74"/>
                        <a:pt x="64" y="74"/>
                        <a:pt x="64" y="74"/>
                      </a:cubicBezTo>
                      <a:cubicBezTo>
                        <a:pt x="64" y="74"/>
                        <a:pt x="64" y="74"/>
                        <a:pt x="64" y="74"/>
                      </a:cubicBezTo>
                      <a:cubicBezTo>
                        <a:pt x="63" y="74"/>
                        <a:pt x="63" y="75"/>
                        <a:pt x="63" y="75"/>
                      </a:cubicBezTo>
                      <a:lnTo>
                        <a:pt x="62" y="76"/>
                      </a:lnTo>
                      <a:close/>
                      <a:moveTo>
                        <a:pt x="26" y="60"/>
                      </a:moveTo>
                      <a:cubicBezTo>
                        <a:pt x="26" y="59"/>
                        <a:pt x="26" y="59"/>
                        <a:pt x="26" y="59"/>
                      </a:cubicBezTo>
                      <a:cubicBezTo>
                        <a:pt x="27" y="59"/>
                        <a:pt x="27" y="58"/>
                        <a:pt x="28" y="58"/>
                      </a:cubicBezTo>
                      <a:cubicBezTo>
                        <a:pt x="28" y="56"/>
                        <a:pt x="26" y="58"/>
                        <a:pt x="26" y="59"/>
                      </a:cubicBezTo>
                      <a:lnTo>
                        <a:pt x="26" y="60"/>
                      </a:lnTo>
                      <a:close/>
                      <a:moveTo>
                        <a:pt x="29" y="52"/>
                      </a:moveTo>
                      <a:cubicBezTo>
                        <a:pt x="29" y="52"/>
                        <a:pt x="29" y="52"/>
                        <a:pt x="29" y="52"/>
                      </a:cubicBezTo>
                      <a:cubicBezTo>
                        <a:pt x="30" y="51"/>
                        <a:pt x="30" y="51"/>
                        <a:pt x="30" y="51"/>
                      </a:cubicBezTo>
                      <a:cubicBezTo>
                        <a:pt x="30" y="51"/>
                        <a:pt x="30" y="51"/>
                        <a:pt x="30" y="51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31" y="49"/>
                        <a:pt x="32" y="49"/>
                        <a:pt x="32" y="48"/>
                      </a:cubicBezTo>
                      <a:cubicBezTo>
                        <a:pt x="31" y="48"/>
                        <a:pt x="31" y="49"/>
                        <a:pt x="30" y="50"/>
                      </a:cubicBezTo>
                      <a:cubicBezTo>
                        <a:pt x="30" y="51"/>
                        <a:pt x="30" y="51"/>
                        <a:pt x="30" y="51"/>
                      </a:cubicBezTo>
                      <a:cubicBezTo>
                        <a:pt x="30" y="51"/>
                        <a:pt x="30" y="51"/>
                        <a:pt x="30" y="51"/>
                      </a:cubicBezTo>
                      <a:cubicBezTo>
                        <a:pt x="29" y="52"/>
                        <a:pt x="29" y="52"/>
                        <a:pt x="29" y="52"/>
                      </a:cubicBezTo>
                      <a:close/>
                      <a:moveTo>
                        <a:pt x="73" y="202"/>
                      </a:moveTo>
                      <a:cubicBezTo>
                        <a:pt x="72" y="202"/>
                        <a:pt x="72" y="201"/>
                        <a:pt x="72" y="200"/>
                      </a:cubicBezTo>
                      <a:cubicBezTo>
                        <a:pt x="73" y="200"/>
                        <a:pt x="74" y="200"/>
                        <a:pt x="74" y="201"/>
                      </a:cubicBezTo>
                      <a:cubicBezTo>
                        <a:pt x="74" y="201"/>
                        <a:pt x="73" y="201"/>
                        <a:pt x="73" y="202"/>
                      </a:cubicBezTo>
                      <a:close/>
                      <a:moveTo>
                        <a:pt x="129" y="175"/>
                      </a:moveTo>
                      <a:cubicBezTo>
                        <a:pt x="129" y="175"/>
                        <a:pt x="130" y="175"/>
                        <a:pt x="130" y="175"/>
                      </a:cubicBezTo>
                      <a:cubicBezTo>
                        <a:pt x="131" y="175"/>
                        <a:pt x="132" y="176"/>
                        <a:pt x="133" y="175"/>
                      </a:cubicBezTo>
                      <a:lnTo>
                        <a:pt x="129" y="175"/>
                      </a:lnTo>
                      <a:close/>
                      <a:moveTo>
                        <a:pt x="42" y="27"/>
                      </a:moveTo>
                      <a:cubicBezTo>
                        <a:pt x="43" y="27"/>
                        <a:pt x="43" y="26"/>
                        <a:pt x="43" y="25"/>
                      </a:cubicBezTo>
                      <a:cubicBezTo>
                        <a:pt x="43" y="25"/>
                        <a:pt x="42" y="26"/>
                        <a:pt x="42" y="26"/>
                      </a:cubicBezTo>
                      <a:cubicBezTo>
                        <a:pt x="42" y="26"/>
                        <a:pt x="41" y="27"/>
                        <a:pt x="42" y="27"/>
                      </a:cubicBezTo>
                      <a:close/>
                      <a:moveTo>
                        <a:pt x="32" y="144"/>
                      </a:moveTo>
                      <a:cubicBezTo>
                        <a:pt x="32" y="143"/>
                        <a:pt x="32" y="143"/>
                        <a:pt x="32" y="143"/>
                      </a:cubicBezTo>
                      <a:cubicBezTo>
                        <a:pt x="33" y="143"/>
                        <a:pt x="33" y="143"/>
                        <a:pt x="33" y="143"/>
                      </a:cubicBezTo>
                      <a:cubicBezTo>
                        <a:pt x="34" y="142"/>
                        <a:pt x="35" y="141"/>
                        <a:pt x="35" y="140"/>
                      </a:cubicBezTo>
                      <a:cubicBezTo>
                        <a:pt x="35" y="140"/>
                        <a:pt x="34" y="141"/>
                        <a:pt x="33" y="142"/>
                      </a:cubicBezTo>
                      <a:cubicBezTo>
                        <a:pt x="33" y="142"/>
                        <a:pt x="33" y="143"/>
                        <a:pt x="33" y="143"/>
                      </a:cubicBezTo>
                      <a:cubicBezTo>
                        <a:pt x="32" y="143"/>
                        <a:pt x="32" y="143"/>
                        <a:pt x="32" y="143"/>
                      </a:cubicBezTo>
                      <a:lnTo>
                        <a:pt x="32" y="144"/>
                      </a:lnTo>
                      <a:close/>
                      <a:moveTo>
                        <a:pt x="64" y="81"/>
                      </a:moveTo>
                      <a:cubicBezTo>
                        <a:pt x="63" y="81"/>
                        <a:pt x="63" y="81"/>
                        <a:pt x="62" y="82"/>
                      </a:cubicBezTo>
                      <a:cubicBezTo>
                        <a:pt x="62" y="82"/>
                        <a:pt x="60" y="83"/>
                        <a:pt x="61" y="83"/>
                      </a:cubicBezTo>
                      <a:cubicBezTo>
                        <a:pt x="63" y="83"/>
                        <a:pt x="63" y="82"/>
                        <a:pt x="64" y="81"/>
                      </a:cubicBezTo>
                      <a:close/>
                      <a:moveTo>
                        <a:pt x="46" y="76"/>
                      </a:moveTo>
                      <a:cubicBezTo>
                        <a:pt x="46" y="76"/>
                        <a:pt x="46" y="76"/>
                        <a:pt x="46" y="76"/>
                      </a:cubicBezTo>
                      <a:cubicBezTo>
                        <a:pt x="47" y="75"/>
                        <a:pt x="48" y="74"/>
                        <a:pt x="48" y="73"/>
                      </a:cubicBezTo>
                      <a:cubicBezTo>
                        <a:pt x="48" y="71"/>
                        <a:pt x="47" y="73"/>
                        <a:pt x="47" y="73"/>
                      </a:cubicBezTo>
                      <a:cubicBezTo>
                        <a:pt x="47" y="74"/>
                        <a:pt x="46" y="75"/>
                        <a:pt x="46" y="76"/>
                      </a:cubicBezTo>
                      <a:close/>
                      <a:moveTo>
                        <a:pt x="92" y="190"/>
                      </a:moveTo>
                      <a:cubicBezTo>
                        <a:pt x="88" y="192"/>
                        <a:pt x="88" y="192"/>
                        <a:pt x="88" y="192"/>
                      </a:cubicBezTo>
                      <a:cubicBezTo>
                        <a:pt x="88" y="193"/>
                        <a:pt x="89" y="193"/>
                        <a:pt x="89" y="193"/>
                      </a:cubicBezTo>
                      <a:cubicBezTo>
                        <a:pt x="90" y="192"/>
                        <a:pt x="91" y="191"/>
                        <a:pt x="92" y="190"/>
                      </a:cubicBezTo>
                      <a:close/>
                      <a:moveTo>
                        <a:pt x="40" y="88"/>
                      </a:moveTo>
                      <a:cubicBezTo>
                        <a:pt x="40" y="88"/>
                        <a:pt x="40" y="88"/>
                        <a:pt x="39" y="88"/>
                      </a:cubicBezTo>
                      <a:cubicBezTo>
                        <a:pt x="38" y="89"/>
                        <a:pt x="38" y="91"/>
                        <a:pt x="37" y="92"/>
                      </a:cubicBezTo>
                      <a:cubicBezTo>
                        <a:pt x="36" y="92"/>
                        <a:pt x="37" y="93"/>
                        <a:pt x="37" y="93"/>
                      </a:cubicBezTo>
                      <a:lnTo>
                        <a:pt x="40" y="88"/>
                      </a:lnTo>
                      <a:close/>
                      <a:moveTo>
                        <a:pt x="88" y="80"/>
                      </a:moveTo>
                      <a:cubicBezTo>
                        <a:pt x="88" y="80"/>
                        <a:pt x="89" y="80"/>
                        <a:pt x="89" y="80"/>
                      </a:cubicBezTo>
                      <a:cubicBezTo>
                        <a:pt x="89" y="79"/>
                        <a:pt x="90" y="78"/>
                        <a:pt x="90" y="76"/>
                      </a:cubicBezTo>
                      <a:cubicBezTo>
                        <a:pt x="89" y="77"/>
                        <a:pt x="89" y="78"/>
                        <a:pt x="88" y="79"/>
                      </a:cubicBezTo>
                      <a:cubicBezTo>
                        <a:pt x="88" y="80"/>
                        <a:pt x="87" y="80"/>
                        <a:pt x="88" y="80"/>
                      </a:cubicBezTo>
                      <a:close/>
                      <a:moveTo>
                        <a:pt x="70" y="182"/>
                      </a:moveTo>
                      <a:cubicBezTo>
                        <a:pt x="69" y="182"/>
                        <a:pt x="69" y="182"/>
                        <a:pt x="69" y="182"/>
                      </a:cubicBezTo>
                      <a:cubicBezTo>
                        <a:pt x="68" y="183"/>
                        <a:pt x="66" y="185"/>
                        <a:pt x="66" y="187"/>
                      </a:cubicBezTo>
                      <a:cubicBezTo>
                        <a:pt x="67" y="185"/>
                        <a:pt x="68" y="184"/>
                        <a:pt x="70" y="182"/>
                      </a:cubicBezTo>
                      <a:close/>
                      <a:moveTo>
                        <a:pt x="45" y="81"/>
                      </a:moveTo>
                      <a:cubicBezTo>
                        <a:pt x="45" y="80"/>
                        <a:pt x="46" y="80"/>
                        <a:pt x="46" y="80"/>
                      </a:cubicBezTo>
                      <a:cubicBezTo>
                        <a:pt x="47" y="78"/>
                        <a:pt x="48" y="77"/>
                        <a:pt x="49" y="75"/>
                      </a:cubicBezTo>
                      <a:cubicBezTo>
                        <a:pt x="48" y="76"/>
                        <a:pt x="46" y="78"/>
                        <a:pt x="45" y="81"/>
                      </a:cubicBezTo>
                      <a:close/>
                      <a:moveTo>
                        <a:pt x="63" y="79"/>
                      </a:moveTo>
                      <a:cubicBezTo>
                        <a:pt x="63" y="78"/>
                        <a:pt x="63" y="78"/>
                        <a:pt x="63" y="78"/>
                      </a:cubicBezTo>
                      <a:cubicBezTo>
                        <a:pt x="64" y="78"/>
                        <a:pt x="64" y="78"/>
                        <a:pt x="64" y="77"/>
                      </a:cubicBezTo>
                      <a:cubicBezTo>
                        <a:pt x="64" y="77"/>
                        <a:pt x="65" y="77"/>
                        <a:pt x="65" y="76"/>
                      </a:cubicBezTo>
                      <a:cubicBezTo>
                        <a:pt x="65" y="76"/>
                        <a:pt x="65" y="76"/>
                        <a:pt x="66" y="76"/>
                      </a:cubicBezTo>
                      <a:cubicBezTo>
                        <a:pt x="67" y="75"/>
                        <a:pt x="67" y="74"/>
                        <a:pt x="68" y="73"/>
                      </a:cubicBezTo>
                      <a:cubicBezTo>
                        <a:pt x="68" y="73"/>
                        <a:pt x="68" y="73"/>
                        <a:pt x="68" y="73"/>
                      </a:cubicBezTo>
                      <a:cubicBezTo>
                        <a:pt x="68" y="73"/>
                        <a:pt x="68" y="73"/>
                        <a:pt x="68" y="73"/>
                      </a:cubicBezTo>
                      <a:cubicBezTo>
                        <a:pt x="67" y="74"/>
                        <a:pt x="66" y="75"/>
                        <a:pt x="66" y="76"/>
                      </a:cubicBezTo>
                      <a:cubicBezTo>
                        <a:pt x="65" y="76"/>
                        <a:pt x="65" y="76"/>
                        <a:pt x="65" y="76"/>
                      </a:cubicBezTo>
                      <a:cubicBezTo>
                        <a:pt x="64" y="76"/>
                        <a:pt x="64" y="77"/>
                        <a:pt x="64" y="77"/>
                      </a:cubicBezTo>
                      <a:cubicBezTo>
                        <a:pt x="63" y="77"/>
                        <a:pt x="63" y="78"/>
                        <a:pt x="63" y="78"/>
                      </a:cubicBezTo>
                      <a:lnTo>
                        <a:pt x="63" y="79"/>
                      </a:lnTo>
                      <a:close/>
                      <a:moveTo>
                        <a:pt x="24" y="151"/>
                      </a:moveTo>
                      <a:cubicBezTo>
                        <a:pt x="23" y="151"/>
                        <a:pt x="22" y="153"/>
                        <a:pt x="21" y="153"/>
                      </a:cubicBezTo>
                      <a:cubicBezTo>
                        <a:pt x="20" y="153"/>
                        <a:pt x="20" y="155"/>
                        <a:pt x="20" y="155"/>
                      </a:cubicBezTo>
                      <a:cubicBezTo>
                        <a:pt x="21" y="154"/>
                        <a:pt x="23" y="153"/>
                        <a:pt x="24" y="151"/>
                      </a:cubicBezTo>
                      <a:close/>
                      <a:moveTo>
                        <a:pt x="55" y="176"/>
                      </a:moveTo>
                      <a:cubicBezTo>
                        <a:pt x="56" y="175"/>
                        <a:pt x="56" y="175"/>
                        <a:pt x="56" y="175"/>
                      </a:cubicBezTo>
                      <a:cubicBezTo>
                        <a:pt x="56" y="175"/>
                        <a:pt x="56" y="175"/>
                        <a:pt x="56" y="175"/>
                      </a:cubicBezTo>
                      <a:cubicBezTo>
                        <a:pt x="57" y="174"/>
                        <a:pt x="59" y="173"/>
                        <a:pt x="60" y="171"/>
                      </a:cubicBezTo>
                      <a:cubicBezTo>
                        <a:pt x="60" y="171"/>
                        <a:pt x="59" y="171"/>
                        <a:pt x="59" y="171"/>
                      </a:cubicBezTo>
                      <a:cubicBezTo>
                        <a:pt x="58" y="173"/>
                        <a:pt x="57" y="173"/>
                        <a:pt x="56" y="175"/>
                      </a:cubicBezTo>
                      <a:cubicBezTo>
                        <a:pt x="56" y="175"/>
                        <a:pt x="56" y="175"/>
                        <a:pt x="56" y="175"/>
                      </a:cubicBezTo>
                      <a:lnTo>
                        <a:pt x="55" y="176"/>
                      </a:lnTo>
                      <a:close/>
                      <a:moveTo>
                        <a:pt x="55" y="78"/>
                      </a:moveTo>
                      <a:cubicBezTo>
                        <a:pt x="56" y="77"/>
                        <a:pt x="58" y="76"/>
                        <a:pt x="58" y="75"/>
                      </a:cubicBezTo>
                      <a:cubicBezTo>
                        <a:pt x="57" y="75"/>
                        <a:pt x="56" y="76"/>
                        <a:pt x="55" y="76"/>
                      </a:cubicBezTo>
                      <a:cubicBezTo>
                        <a:pt x="55" y="77"/>
                        <a:pt x="55" y="77"/>
                        <a:pt x="55" y="78"/>
                      </a:cubicBezTo>
                      <a:close/>
                      <a:moveTo>
                        <a:pt x="36" y="180"/>
                      </a:moveTo>
                      <a:cubicBezTo>
                        <a:pt x="37" y="180"/>
                        <a:pt x="37" y="179"/>
                        <a:pt x="37" y="179"/>
                      </a:cubicBezTo>
                      <a:cubicBezTo>
                        <a:pt x="37" y="179"/>
                        <a:pt x="37" y="179"/>
                        <a:pt x="37" y="179"/>
                      </a:cubicBezTo>
                      <a:cubicBezTo>
                        <a:pt x="38" y="178"/>
                        <a:pt x="39" y="177"/>
                        <a:pt x="40" y="177"/>
                      </a:cubicBezTo>
                      <a:cubicBezTo>
                        <a:pt x="40" y="176"/>
                        <a:pt x="40" y="176"/>
                        <a:pt x="40" y="176"/>
                      </a:cubicBezTo>
                      <a:cubicBezTo>
                        <a:pt x="40" y="176"/>
                        <a:pt x="40" y="176"/>
                        <a:pt x="41" y="175"/>
                      </a:cubicBezTo>
                      <a:cubicBezTo>
                        <a:pt x="41" y="175"/>
                        <a:pt x="41" y="175"/>
                        <a:pt x="41" y="174"/>
                      </a:cubicBezTo>
                      <a:cubicBezTo>
                        <a:pt x="42" y="174"/>
                        <a:pt x="42" y="174"/>
                        <a:pt x="42" y="174"/>
                      </a:cubicBezTo>
                      <a:cubicBezTo>
                        <a:pt x="42" y="174"/>
                        <a:pt x="43" y="174"/>
                        <a:pt x="42" y="173"/>
                      </a:cubicBezTo>
                      <a:cubicBezTo>
                        <a:pt x="42" y="174"/>
                        <a:pt x="42" y="174"/>
                        <a:pt x="42" y="174"/>
                      </a:cubicBezTo>
                      <a:cubicBezTo>
                        <a:pt x="41" y="174"/>
                        <a:pt x="41" y="174"/>
                        <a:pt x="41" y="174"/>
                      </a:cubicBezTo>
                      <a:cubicBezTo>
                        <a:pt x="41" y="174"/>
                        <a:pt x="41" y="175"/>
                        <a:pt x="41" y="175"/>
                      </a:cubicBezTo>
                      <a:cubicBezTo>
                        <a:pt x="40" y="175"/>
                        <a:pt x="40" y="176"/>
                        <a:pt x="40" y="176"/>
                      </a:cubicBezTo>
                      <a:cubicBezTo>
                        <a:pt x="39" y="177"/>
                        <a:pt x="38" y="177"/>
                        <a:pt x="38" y="178"/>
                      </a:cubicBezTo>
                      <a:cubicBezTo>
                        <a:pt x="38" y="178"/>
                        <a:pt x="37" y="179"/>
                        <a:pt x="37" y="179"/>
                      </a:cubicBezTo>
                      <a:cubicBezTo>
                        <a:pt x="37" y="179"/>
                        <a:pt x="37" y="179"/>
                        <a:pt x="37" y="179"/>
                      </a:cubicBezTo>
                      <a:cubicBezTo>
                        <a:pt x="36" y="179"/>
                        <a:pt x="36" y="180"/>
                        <a:pt x="36" y="180"/>
                      </a:cubicBezTo>
                      <a:close/>
                      <a:moveTo>
                        <a:pt x="106" y="204"/>
                      </a:moveTo>
                      <a:cubicBezTo>
                        <a:pt x="107" y="203"/>
                        <a:pt x="108" y="202"/>
                        <a:pt x="109" y="201"/>
                      </a:cubicBezTo>
                      <a:cubicBezTo>
                        <a:pt x="109" y="201"/>
                        <a:pt x="107" y="201"/>
                        <a:pt x="107" y="202"/>
                      </a:cubicBezTo>
                      <a:cubicBezTo>
                        <a:pt x="106" y="203"/>
                        <a:pt x="106" y="203"/>
                        <a:pt x="106" y="204"/>
                      </a:cubicBezTo>
                      <a:close/>
                      <a:moveTo>
                        <a:pt x="70" y="182"/>
                      </a:moveTo>
                      <a:cubicBezTo>
                        <a:pt x="70" y="182"/>
                        <a:pt x="70" y="182"/>
                        <a:pt x="70" y="182"/>
                      </a:cubicBezTo>
                      <a:cubicBezTo>
                        <a:pt x="70" y="181"/>
                        <a:pt x="70" y="181"/>
                        <a:pt x="70" y="181"/>
                      </a:cubicBezTo>
                      <a:cubicBezTo>
                        <a:pt x="71" y="181"/>
                        <a:pt x="71" y="181"/>
                        <a:pt x="71" y="180"/>
                      </a:cubicBezTo>
                      <a:cubicBezTo>
                        <a:pt x="73" y="179"/>
                        <a:pt x="74" y="177"/>
                        <a:pt x="76" y="176"/>
                      </a:cubicBezTo>
                      <a:cubicBezTo>
                        <a:pt x="74" y="176"/>
                        <a:pt x="72" y="178"/>
                        <a:pt x="71" y="180"/>
                      </a:cubicBezTo>
                      <a:cubicBezTo>
                        <a:pt x="71" y="180"/>
                        <a:pt x="71" y="180"/>
                        <a:pt x="71" y="180"/>
                      </a:cubicBezTo>
                      <a:cubicBezTo>
                        <a:pt x="71" y="180"/>
                        <a:pt x="70" y="181"/>
                        <a:pt x="70" y="181"/>
                      </a:cubicBezTo>
                      <a:cubicBezTo>
                        <a:pt x="70" y="182"/>
                        <a:pt x="70" y="182"/>
                        <a:pt x="70" y="182"/>
                      </a:cubicBezTo>
                      <a:close/>
                      <a:moveTo>
                        <a:pt x="73" y="188"/>
                      </a:moveTo>
                      <a:cubicBezTo>
                        <a:pt x="74" y="186"/>
                        <a:pt x="77" y="184"/>
                        <a:pt x="78" y="182"/>
                      </a:cubicBezTo>
                      <a:cubicBezTo>
                        <a:pt x="76" y="184"/>
                        <a:pt x="74" y="185"/>
                        <a:pt x="72" y="187"/>
                      </a:cubicBezTo>
                      <a:cubicBezTo>
                        <a:pt x="72" y="187"/>
                        <a:pt x="72" y="189"/>
                        <a:pt x="73" y="188"/>
                      </a:cubicBezTo>
                      <a:close/>
                      <a:moveTo>
                        <a:pt x="25" y="45"/>
                      </a:moveTo>
                      <a:cubicBezTo>
                        <a:pt x="26" y="44"/>
                        <a:pt x="26" y="44"/>
                        <a:pt x="26" y="44"/>
                      </a:cubicBezTo>
                      <a:cubicBezTo>
                        <a:pt x="26" y="44"/>
                        <a:pt x="26" y="44"/>
                        <a:pt x="26" y="44"/>
                      </a:cubicBezTo>
                      <a:cubicBezTo>
                        <a:pt x="27" y="43"/>
                        <a:pt x="27" y="43"/>
                        <a:pt x="27" y="43"/>
                      </a:cubicBezTo>
                      <a:cubicBezTo>
                        <a:pt x="28" y="42"/>
                        <a:pt x="29" y="40"/>
                        <a:pt x="30" y="38"/>
                      </a:cubicBezTo>
                      <a:cubicBezTo>
                        <a:pt x="30" y="38"/>
                        <a:pt x="30" y="38"/>
                        <a:pt x="30" y="38"/>
                      </a:cubicBezTo>
                      <a:cubicBezTo>
                        <a:pt x="31" y="38"/>
                        <a:pt x="32" y="37"/>
                        <a:pt x="31" y="36"/>
                      </a:cubicBezTo>
                      <a:cubicBezTo>
                        <a:pt x="31" y="36"/>
                        <a:pt x="30" y="37"/>
                        <a:pt x="30" y="38"/>
                      </a:cubicBezTo>
                      <a:cubicBezTo>
                        <a:pt x="29" y="39"/>
                        <a:pt x="28" y="41"/>
                        <a:pt x="27" y="42"/>
                      </a:cubicBezTo>
                      <a:cubicBezTo>
                        <a:pt x="27" y="42"/>
                        <a:pt x="27" y="43"/>
                        <a:pt x="27" y="43"/>
                      </a:cubicBezTo>
                      <a:cubicBezTo>
                        <a:pt x="26" y="44"/>
                        <a:pt x="26" y="44"/>
                        <a:pt x="26" y="44"/>
                      </a:cubicBezTo>
                      <a:cubicBezTo>
                        <a:pt x="26" y="44"/>
                        <a:pt x="26" y="44"/>
                        <a:pt x="26" y="44"/>
                      </a:cubicBezTo>
                      <a:lnTo>
                        <a:pt x="25" y="45"/>
                      </a:lnTo>
                      <a:close/>
                      <a:moveTo>
                        <a:pt x="80" y="75"/>
                      </a:moveTo>
                      <a:cubicBezTo>
                        <a:pt x="80" y="75"/>
                        <a:pt x="80" y="75"/>
                        <a:pt x="80" y="75"/>
                      </a:cubicBezTo>
                      <a:cubicBezTo>
                        <a:pt x="79" y="77"/>
                        <a:pt x="77" y="78"/>
                        <a:pt x="75" y="80"/>
                      </a:cubicBezTo>
                      <a:cubicBezTo>
                        <a:pt x="75" y="80"/>
                        <a:pt x="76" y="81"/>
                        <a:pt x="76" y="81"/>
                      </a:cubicBezTo>
                      <a:lnTo>
                        <a:pt x="80" y="75"/>
                      </a:lnTo>
                      <a:close/>
                      <a:moveTo>
                        <a:pt x="46" y="90"/>
                      </a:moveTo>
                      <a:cubicBezTo>
                        <a:pt x="46" y="90"/>
                        <a:pt x="47" y="89"/>
                        <a:pt x="47" y="88"/>
                      </a:cubicBezTo>
                      <a:cubicBezTo>
                        <a:pt x="47" y="88"/>
                        <a:pt x="48" y="88"/>
                        <a:pt x="48" y="87"/>
                      </a:cubicBezTo>
                      <a:cubicBezTo>
                        <a:pt x="49" y="87"/>
                        <a:pt x="49" y="86"/>
                        <a:pt x="49" y="85"/>
                      </a:cubicBez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1" y="83"/>
                        <a:pt x="51" y="83"/>
                        <a:pt x="51" y="82"/>
                      </a:cubicBezTo>
                      <a:cubicBezTo>
                        <a:pt x="51" y="81"/>
                        <a:pt x="51" y="81"/>
                        <a:pt x="51" y="82"/>
                      </a:cubicBezTo>
                      <a:cubicBezTo>
                        <a:pt x="50" y="82"/>
                        <a:pt x="51" y="83"/>
                        <a:pt x="50" y="84"/>
                      </a:cubicBez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49" y="85"/>
                        <a:pt x="49" y="85"/>
                        <a:pt x="49" y="85"/>
                      </a:cubicBezTo>
                      <a:cubicBezTo>
                        <a:pt x="48" y="85"/>
                        <a:pt x="48" y="86"/>
                        <a:pt x="48" y="87"/>
                      </a:cubicBezTo>
                      <a:cubicBezTo>
                        <a:pt x="47" y="88"/>
                        <a:pt x="46" y="89"/>
                        <a:pt x="46" y="90"/>
                      </a:cubicBezTo>
                      <a:close/>
                      <a:moveTo>
                        <a:pt x="89" y="185"/>
                      </a:moveTo>
                      <a:cubicBezTo>
                        <a:pt x="87" y="187"/>
                        <a:pt x="85" y="189"/>
                        <a:pt x="83" y="191"/>
                      </a:cubicBezTo>
                      <a:cubicBezTo>
                        <a:pt x="83" y="191"/>
                        <a:pt x="83" y="192"/>
                        <a:pt x="83" y="191"/>
                      </a:cubicBezTo>
                      <a:cubicBezTo>
                        <a:pt x="85" y="190"/>
                        <a:pt x="88" y="188"/>
                        <a:pt x="89" y="185"/>
                      </a:cubicBezTo>
                      <a:close/>
                      <a:moveTo>
                        <a:pt x="59" y="175"/>
                      </a:moveTo>
                      <a:cubicBezTo>
                        <a:pt x="52" y="182"/>
                        <a:pt x="52" y="182"/>
                        <a:pt x="52" y="182"/>
                      </a:cubicBezTo>
                      <a:cubicBezTo>
                        <a:pt x="52" y="183"/>
                        <a:pt x="52" y="184"/>
                        <a:pt x="52" y="183"/>
                      </a:cubicBezTo>
                      <a:cubicBezTo>
                        <a:pt x="55" y="180"/>
                        <a:pt x="57" y="178"/>
                        <a:pt x="59" y="175"/>
                      </a:cubicBezTo>
                      <a:close/>
                      <a:moveTo>
                        <a:pt x="134" y="61"/>
                      </a:moveTo>
                      <a:cubicBezTo>
                        <a:pt x="136" y="60"/>
                        <a:pt x="137" y="59"/>
                        <a:pt x="139" y="58"/>
                      </a:cubicBezTo>
                      <a:cubicBezTo>
                        <a:pt x="139" y="58"/>
                        <a:pt x="137" y="57"/>
                        <a:pt x="137" y="57"/>
                      </a:cubicBezTo>
                      <a:cubicBezTo>
                        <a:pt x="136" y="58"/>
                        <a:pt x="134" y="59"/>
                        <a:pt x="134" y="60"/>
                      </a:cubicBezTo>
                      <a:cubicBezTo>
                        <a:pt x="134" y="60"/>
                        <a:pt x="134" y="60"/>
                        <a:pt x="134" y="61"/>
                      </a:cubicBezTo>
                      <a:close/>
                      <a:moveTo>
                        <a:pt x="116" y="23"/>
                      </a:moveTo>
                      <a:cubicBezTo>
                        <a:pt x="116" y="23"/>
                        <a:pt x="116" y="23"/>
                        <a:pt x="116" y="23"/>
                      </a:cubicBezTo>
                      <a:cubicBezTo>
                        <a:pt x="119" y="21"/>
                        <a:pt x="121" y="19"/>
                        <a:pt x="124" y="18"/>
                      </a:cubicBezTo>
                      <a:cubicBezTo>
                        <a:pt x="124" y="18"/>
                        <a:pt x="122" y="17"/>
                        <a:pt x="122" y="18"/>
                      </a:cubicBezTo>
                      <a:cubicBezTo>
                        <a:pt x="120" y="19"/>
                        <a:pt x="119" y="21"/>
                        <a:pt x="116" y="22"/>
                      </a:cubicBezTo>
                      <a:cubicBezTo>
                        <a:pt x="116" y="22"/>
                        <a:pt x="116" y="22"/>
                        <a:pt x="116" y="23"/>
                      </a:cubicBezTo>
                      <a:close/>
                      <a:moveTo>
                        <a:pt x="146" y="63"/>
                      </a:moveTo>
                      <a:cubicBezTo>
                        <a:pt x="146" y="63"/>
                        <a:pt x="146" y="63"/>
                        <a:pt x="145" y="63"/>
                      </a:cubicBezTo>
                      <a:cubicBezTo>
                        <a:pt x="137" y="68"/>
                        <a:pt x="137" y="68"/>
                        <a:pt x="137" y="68"/>
                      </a:cubicBezTo>
                      <a:cubicBezTo>
                        <a:pt x="141" y="67"/>
                        <a:pt x="144" y="65"/>
                        <a:pt x="146" y="63"/>
                      </a:cubicBezTo>
                      <a:close/>
                      <a:moveTo>
                        <a:pt x="125" y="23"/>
                      </a:moveTo>
                      <a:cubicBezTo>
                        <a:pt x="127" y="22"/>
                        <a:pt x="129" y="21"/>
                        <a:pt x="132" y="20"/>
                      </a:cubicBezTo>
                      <a:cubicBezTo>
                        <a:pt x="131" y="19"/>
                        <a:pt x="129" y="19"/>
                        <a:pt x="129" y="19"/>
                      </a:cubicBezTo>
                      <a:cubicBezTo>
                        <a:pt x="128" y="20"/>
                        <a:pt x="127" y="21"/>
                        <a:pt x="126" y="22"/>
                      </a:cubicBezTo>
                      <a:cubicBezTo>
                        <a:pt x="125" y="22"/>
                        <a:pt x="123" y="24"/>
                        <a:pt x="125" y="23"/>
                      </a:cubicBezTo>
                      <a:close/>
                      <a:moveTo>
                        <a:pt x="58" y="183"/>
                      </a:moveTo>
                      <a:cubicBezTo>
                        <a:pt x="61" y="180"/>
                        <a:pt x="64" y="177"/>
                        <a:pt x="67" y="174"/>
                      </a:cubicBezTo>
                      <a:cubicBezTo>
                        <a:pt x="63" y="176"/>
                        <a:pt x="61" y="180"/>
                        <a:pt x="58" y="183"/>
                      </a:cubicBezTo>
                      <a:cubicBezTo>
                        <a:pt x="58" y="183"/>
                        <a:pt x="58" y="183"/>
                        <a:pt x="58" y="183"/>
                      </a:cubicBezTo>
                      <a:close/>
                      <a:moveTo>
                        <a:pt x="74" y="183"/>
                      </a:moveTo>
                      <a:cubicBezTo>
                        <a:pt x="76" y="181"/>
                        <a:pt x="78" y="179"/>
                        <a:pt x="81" y="178"/>
                      </a:cubicBezTo>
                      <a:cubicBezTo>
                        <a:pt x="80" y="178"/>
                        <a:pt x="79" y="177"/>
                        <a:pt x="78" y="178"/>
                      </a:cubicBezTo>
                      <a:cubicBezTo>
                        <a:pt x="77" y="179"/>
                        <a:pt x="76" y="181"/>
                        <a:pt x="74" y="182"/>
                      </a:cubicBezTo>
                      <a:cubicBezTo>
                        <a:pt x="74" y="182"/>
                        <a:pt x="74" y="183"/>
                        <a:pt x="74" y="183"/>
                      </a:cubicBezTo>
                      <a:close/>
                      <a:moveTo>
                        <a:pt x="27" y="63"/>
                      </a:moveTo>
                      <a:cubicBezTo>
                        <a:pt x="27" y="63"/>
                        <a:pt x="27" y="63"/>
                        <a:pt x="27" y="63"/>
                      </a:cubicBezTo>
                      <a:cubicBezTo>
                        <a:pt x="27" y="62"/>
                        <a:pt x="27" y="62"/>
                        <a:pt x="27" y="62"/>
                      </a:cubicBezTo>
                      <a:cubicBezTo>
                        <a:pt x="30" y="59"/>
                        <a:pt x="31" y="57"/>
                        <a:pt x="33" y="54"/>
                      </a:cubicBezTo>
                      <a:cubicBezTo>
                        <a:pt x="34" y="53"/>
                        <a:pt x="34" y="53"/>
                        <a:pt x="34" y="53"/>
                      </a:cubicBezTo>
                      <a:cubicBezTo>
                        <a:pt x="35" y="52"/>
                        <a:pt x="37" y="49"/>
                        <a:pt x="38" y="47"/>
                      </a:cubicBezTo>
                      <a:cubicBezTo>
                        <a:pt x="34" y="53"/>
                        <a:pt x="34" y="53"/>
                        <a:pt x="34" y="53"/>
                      </a:cubicBezTo>
                      <a:cubicBezTo>
                        <a:pt x="33" y="54"/>
                        <a:pt x="33" y="54"/>
                        <a:pt x="33" y="54"/>
                      </a:cubicBezTo>
                      <a:cubicBezTo>
                        <a:pt x="31" y="56"/>
                        <a:pt x="29" y="59"/>
                        <a:pt x="27" y="62"/>
                      </a:cubicBezTo>
                      <a:cubicBezTo>
                        <a:pt x="27" y="63"/>
                        <a:pt x="27" y="63"/>
                        <a:pt x="27" y="63"/>
                      </a:cubicBezTo>
                      <a:close/>
                      <a:moveTo>
                        <a:pt x="129" y="189"/>
                      </a:moveTo>
                      <a:cubicBezTo>
                        <a:pt x="130" y="189"/>
                        <a:pt x="131" y="189"/>
                        <a:pt x="131" y="190"/>
                      </a:cubicBezTo>
                      <a:cubicBezTo>
                        <a:pt x="135" y="188"/>
                        <a:pt x="135" y="188"/>
                        <a:pt x="135" y="188"/>
                      </a:cubicBezTo>
                      <a:cubicBezTo>
                        <a:pt x="134" y="187"/>
                        <a:pt x="133" y="187"/>
                        <a:pt x="132" y="187"/>
                      </a:cubicBezTo>
                      <a:cubicBezTo>
                        <a:pt x="131" y="187"/>
                        <a:pt x="130" y="188"/>
                        <a:pt x="129" y="189"/>
                      </a:cubicBezTo>
                      <a:close/>
                      <a:moveTo>
                        <a:pt x="85" y="26"/>
                      </a:moveTo>
                      <a:cubicBezTo>
                        <a:pt x="86" y="26"/>
                        <a:pt x="87" y="26"/>
                        <a:pt x="87" y="25"/>
                      </a:cubicBezTo>
                      <a:cubicBezTo>
                        <a:pt x="88" y="24"/>
                        <a:pt x="88" y="24"/>
                        <a:pt x="88" y="24"/>
                      </a:cubicBezTo>
                      <a:cubicBezTo>
                        <a:pt x="88" y="24"/>
                        <a:pt x="88" y="24"/>
                        <a:pt x="88" y="24"/>
                      </a:cubicBezTo>
                      <a:cubicBezTo>
                        <a:pt x="89" y="24"/>
                        <a:pt x="89" y="24"/>
                        <a:pt x="89" y="24"/>
                      </a:cubicBezTo>
                      <a:cubicBezTo>
                        <a:pt x="89" y="23"/>
                        <a:pt x="89" y="23"/>
                        <a:pt x="89" y="23"/>
                      </a:cubicBezTo>
                      <a:cubicBezTo>
                        <a:pt x="89" y="23"/>
                        <a:pt x="90" y="23"/>
                        <a:pt x="90" y="23"/>
                      </a:cubicBezTo>
                      <a:cubicBezTo>
                        <a:pt x="90" y="22"/>
                        <a:pt x="90" y="22"/>
                        <a:pt x="90" y="22"/>
                      </a:cubicBezTo>
                      <a:cubicBezTo>
                        <a:pt x="91" y="22"/>
                        <a:pt x="91" y="22"/>
                        <a:pt x="91" y="22"/>
                      </a:cubicBezTo>
                      <a:cubicBezTo>
                        <a:pt x="91" y="22"/>
                        <a:pt x="91" y="22"/>
                        <a:pt x="91" y="22"/>
                      </a:cubicBezTo>
                      <a:cubicBezTo>
                        <a:pt x="92" y="21"/>
                        <a:pt x="92" y="21"/>
                        <a:pt x="92" y="21"/>
                      </a:cubicBezTo>
                      <a:cubicBezTo>
                        <a:pt x="92" y="21"/>
                        <a:pt x="93" y="20"/>
                        <a:pt x="93" y="20"/>
                      </a:cubicBezTo>
                      <a:cubicBezTo>
                        <a:pt x="100" y="16"/>
                        <a:pt x="100" y="16"/>
                        <a:pt x="100" y="16"/>
                      </a:cubicBezTo>
                      <a:cubicBezTo>
                        <a:pt x="99" y="15"/>
                        <a:pt x="97" y="15"/>
                        <a:pt x="97" y="16"/>
                      </a:cubicBezTo>
                      <a:cubicBezTo>
                        <a:pt x="96" y="17"/>
                        <a:pt x="94" y="19"/>
                        <a:pt x="93" y="19"/>
                      </a:cubicBezTo>
                      <a:cubicBezTo>
                        <a:pt x="93" y="19"/>
                        <a:pt x="93" y="20"/>
                        <a:pt x="93" y="20"/>
                      </a:cubicBezTo>
                      <a:cubicBezTo>
                        <a:pt x="92" y="20"/>
                        <a:pt x="92" y="20"/>
                        <a:pt x="92" y="21"/>
                      </a:cubicBezTo>
                      <a:cubicBezTo>
                        <a:pt x="91" y="21"/>
                        <a:pt x="91" y="21"/>
                        <a:pt x="91" y="22"/>
                      </a:cubicBezTo>
                      <a:cubicBezTo>
                        <a:pt x="91" y="22"/>
                        <a:pt x="91" y="22"/>
                        <a:pt x="91" y="22"/>
                      </a:cubicBezTo>
                      <a:cubicBezTo>
                        <a:pt x="90" y="22"/>
                        <a:pt x="90" y="22"/>
                        <a:pt x="90" y="22"/>
                      </a:cubicBezTo>
                      <a:cubicBezTo>
                        <a:pt x="90" y="23"/>
                        <a:pt x="90" y="23"/>
                        <a:pt x="90" y="23"/>
                      </a:cubicBezTo>
                      <a:cubicBezTo>
                        <a:pt x="89" y="23"/>
                        <a:pt x="89" y="23"/>
                        <a:pt x="89" y="23"/>
                      </a:cubicBezTo>
                      <a:cubicBezTo>
                        <a:pt x="89" y="24"/>
                        <a:pt x="89" y="24"/>
                        <a:pt x="89" y="24"/>
                      </a:cubicBezTo>
                      <a:cubicBezTo>
                        <a:pt x="88" y="24"/>
                        <a:pt x="88" y="24"/>
                        <a:pt x="88" y="24"/>
                      </a:cubicBezTo>
                      <a:cubicBezTo>
                        <a:pt x="88" y="24"/>
                        <a:pt x="88" y="24"/>
                        <a:pt x="88" y="24"/>
                      </a:cubicBezTo>
                      <a:cubicBezTo>
                        <a:pt x="87" y="25"/>
                        <a:pt x="87" y="25"/>
                        <a:pt x="87" y="25"/>
                      </a:cubicBezTo>
                      <a:cubicBezTo>
                        <a:pt x="87" y="25"/>
                        <a:pt x="86" y="26"/>
                        <a:pt x="85" y="26"/>
                      </a:cubicBezTo>
                      <a:close/>
                      <a:moveTo>
                        <a:pt x="24" y="151"/>
                      </a:moveTo>
                      <a:cubicBezTo>
                        <a:pt x="27" y="147"/>
                        <a:pt x="30" y="142"/>
                        <a:pt x="34" y="138"/>
                      </a:cubicBezTo>
                      <a:cubicBezTo>
                        <a:pt x="34" y="137"/>
                        <a:pt x="33" y="138"/>
                        <a:pt x="33" y="138"/>
                      </a:cubicBezTo>
                      <a:cubicBezTo>
                        <a:pt x="30" y="142"/>
                        <a:pt x="27" y="146"/>
                        <a:pt x="24" y="150"/>
                      </a:cubicBezTo>
                      <a:cubicBezTo>
                        <a:pt x="23" y="150"/>
                        <a:pt x="23" y="151"/>
                        <a:pt x="24" y="151"/>
                      </a:cubicBezTo>
                      <a:close/>
                      <a:moveTo>
                        <a:pt x="39" y="65"/>
                      </a:moveTo>
                      <a:cubicBezTo>
                        <a:pt x="37" y="69"/>
                        <a:pt x="35" y="72"/>
                        <a:pt x="32" y="75"/>
                      </a:cubicBezTo>
                      <a:cubicBezTo>
                        <a:pt x="31" y="76"/>
                        <a:pt x="31" y="77"/>
                        <a:pt x="32" y="78"/>
                      </a:cubicBezTo>
                      <a:cubicBezTo>
                        <a:pt x="34" y="74"/>
                        <a:pt x="37" y="69"/>
                        <a:pt x="39" y="65"/>
                      </a:cubicBezTo>
                      <a:close/>
                      <a:moveTo>
                        <a:pt x="104" y="187"/>
                      </a:moveTo>
                      <a:cubicBezTo>
                        <a:pt x="101" y="189"/>
                        <a:pt x="98" y="191"/>
                        <a:pt x="95" y="194"/>
                      </a:cubicBezTo>
                      <a:cubicBezTo>
                        <a:pt x="96" y="194"/>
                        <a:pt x="97" y="195"/>
                        <a:pt x="98" y="194"/>
                      </a:cubicBezTo>
                      <a:cubicBezTo>
                        <a:pt x="100" y="192"/>
                        <a:pt x="102" y="190"/>
                        <a:pt x="104" y="187"/>
                      </a:cubicBezTo>
                      <a:close/>
                      <a:moveTo>
                        <a:pt x="66" y="27"/>
                      </a:moveTo>
                      <a:cubicBezTo>
                        <a:pt x="66" y="26"/>
                        <a:pt x="66" y="26"/>
                        <a:pt x="66" y="26"/>
                      </a:cubicBez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8" y="26"/>
                        <a:pt x="68" y="25"/>
                        <a:pt x="68" y="25"/>
                      </a:cubicBezTo>
                      <a:cubicBezTo>
                        <a:pt x="72" y="22"/>
                        <a:pt x="75" y="18"/>
                        <a:pt x="79" y="15"/>
                      </a:cubicBezTo>
                      <a:cubicBezTo>
                        <a:pt x="75" y="16"/>
                        <a:pt x="74" y="18"/>
                        <a:pt x="72" y="21"/>
                      </a:cubicBezTo>
                      <a:cubicBezTo>
                        <a:pt x="71" y="22"/>
                        <a:pt x="70" y="23"/>
                        <a:pt x="69" y="24"/>
                      </a:cubicBezTo>
                      <a:cubicBezTo>
                        <a:pt x="68" y="24"/>
                        <a:pt x="68" y="24"/>
                        <a:pt x="68" y="25"/>
                      </a:cubicBezTo>
                      <a:cubicBezTo>
                        <a:pt x="68" y="25"/>
                        <a:pt x="67" y="25"/>
                        <a:pt x="67" y="26"/>
                      </a:cubicBez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6" y="26"/>
                        <a:pt x="66" y="26"/>
                        <a:pt x="66" y="26"/>
                      </a:cubicBezTo>
                      <a:lnTo>
                        <a:pt x="66" y="27"/>
                      </a:lnTo>
                      <a:close/>
                      <a:moveTo>
                        <a:pt x="85" y="180"/>
                      </a:moveTo>
                      <a:cubicBezTo>
                        <a:pt x="82" y="183"/>
                        <a:pt x="79" y="186"/>
                        <a:pt x="76" y="189"/>
                      </a:cubicBezTo>
                      <a:cubicBezTo>
                        <a:pt x="76" y="190"/>
                        <a:pt x="77" y="190"/>
                        <a:pt x="77" y="190"/>
                      </a:cubicBezTo>
                      <a:cubicBezTo>
                        <a:pt x="86" y="181"/>
                        <a:pt x="86" y="181"/>
                        <a:pt x="86" y="181"/>
                      </a:cubicBezTo>
                      <a:cubicBezTo>
                        <a:pt x="86" y="181"/>
                        <a:pt x="86" y="180"/>
                        <a:pt x="85" y="180"/>
                      </a:cubicBezTo>
                      <a:close/>
                      <a:moveTo>
                        <a:pt x="140" y="64"/>
                      </a:moveTo>
                      <a:cubicBezTo>
                        <a:pt x="141" y="64"/>
                        <a:pt x="141" y="64"/>
                        <a:pt x="141" y="64"/>
                      </a:cubicBezTo>
                      <a:cubicBezTo>
                        <a:pt x="141" y="64"/>
                        <a:pt x="141" y="64"/>
                        <a:pt x="141" y="64"/>
                      </a:cubicBezTo>
                      <a:cubicBezTo>
                        <a:pt x="142" y="63"/>
                        <a:pt x="142" y="63"/>
                        <a:pt x="142" y="63"/>
                      </a:cubicBezTo>
                      <a:cubicBezTo>
                        <a:pt x="142" y="63"/>
                        <a:pt x="143" y="63"/>
                        <a:pt x="143" y="63"/>
                      </a:cubicBezTo>
                      <a:cubicBezTo>
                        <a:pt x="146" y="61"/>
                        <a:pt x="148" y="59"/>
                        <a:pt x="152" y="58"/>
                      </a:cubicBezTo>
                      <a:cubicBezTo>
                        <a:pt x="151" y="57"/>
                        <a:pt x="152" y="56"/>
                        <a:pt x="152" y="56"/>
                      </a:cubicBezTo>
                      <a:cubicBezTo>
                        <a:pt x="143" y="62"/>
                        <a:pt x="143" y="62"/>
                        <a:pt x="143" y="62"/>
                      </a:cubicBezTo>
                      <a:cubicBezTo>
                        <a:pt x="143" y="62"/>
                        <a:pt x="143" y="63"/>
                        <a:pt x="143" y="63"/>
                      </a:cubicBezTo>
                      <a:cubicBezTo>
                        <a:pt x="142" y="63"/>
                        <a:pt x="142" y="63"/>
                        <a:pt x="142" y="63"/>
                      </a:cubicBezTo>
                      <a:cubicBezTo>
                        <a:pt x="142" y="63"/>
                        <a:pt x="141" y="64"/>
                        <a:pt x="141" y="64"/>
                      </a:cubicBezTo>
                      <a:cubicBezTo>
                        <a:pt x="141" y="64"/>
                        <a:pt x="141" y="64"/>
                        <a:pt x="141" y="64"/>
                      </a:cubicBezTo>
                      <a:lnTo>
                        <a:pt x="140" y="64"/>
                      </a:lnTo>
                      <a:close/>
                      <a:moveTo>
                        <a:pt x="23" y="160"/>
                      </a:moveTo>
                      <a:cubicBezTo>
                        <a:pt x="24" y="160"/>
                        <a:pt x="24" y="160"/>
                        <a:pt x="24" y="160"/>
                      </a:cubicBezTo>
                      <a:cubicBezTo>
                        <a:pt x="24" y="160"/>
                        <a:pt x="25" y="159"/>
                        <a:pt x="25" y="159"/>
                      </a:cubicBezTo>
                      <a:cubicBezTo>
                        <a:pt x="26" y="158"/>
                        <a:pt x="27" y="157"/>
                        <a:pt x="28" y="156"/>
                      </a:cubicBezTo>
                      <a:cubicBezTo>
                        <a:pt x="28" y="155"/>
                        <a:pt x="28" y="155"/>
                        <a:pt x="28" y="155"/>
                      </a:cubicBezTo>
                      <a:cubicBezTo>
                        <a:pt x="31" y="152"/>
                        <a:pt x="33" y="149"/>
                        <a:pt x="36" y="147"/>
                      </a:cubicBezTo>
                      <a:cubicBezTo>
                        <a:pt x="36" y="147"/>
                        <a:pt x="36" y="145"/>
                        <a:pt x="36" y="144"/>
                      </a:cubicBezTo>
                      <a:cubicBezTo>
                        <a:pt x="28" y="154"/>
                        <a:pt x="28" y="154"/>
                        <a:pt x="28" y="154"/>
                      </a:cubicBezTo>
                      <a:cubicBezTo>
                        <a:pt x="28" y="154"/>
                        <a:pt x="28" y="155"/>
                        <a:pt x="28" y="155"/>
                      </a:cubicBezTo>
                      <a:cubicBezTo>
                        <a:pt x="27" y="156"/>
                        <a:pt x="26" y="157"/>
                        <a:pt x="25" y="158"/>
                      </a:cubicBezTo>
                      <a:cubicBezTo>
                        <a:pt x="25" y="158"/>
                        <a:pt x="25" y="159"/>
                        <a:pt x="25" y="159"/>
                      </a:cubicBezTo>
                      <a:cubicBezTo>
                        <a:pt x="24" y="159"/>
                        <a:pt x="24" y="159"/>
                        <a:pt x="24" y="160"/>
                      </a:cubicBezTo>
                      <a:lnTo>
                        <a:pt x="23" y="160"/>
                      </a:lnTo>
                      <a:close/>
                      <a:moveTo>
                        <a:pt x="109" y="194"/>
                      </a:moveTo>
                      <a:cubicBezTo>
                        <a:pt x="113" y="192"/>
                        <a:pt x="116" y="188"/>
                        <a:pt x="119" y="186"/>
                      </a:cubicBezTo>
                      <a:cubicBezTo>
                        <a:pt x="119" y="186"/>
                        <a:pt x="118" y="185"/>
                        <a:pt x="118" y="185"/>
                      </a:cubicBezTo>
                      <a:cubicBezTo>
                        <a:pt x="114" y="188"/>
                        <a:pt x="112" y="191"/>
                        <a:pt x="109" y="194"/>
                      </a:cubicBezTo>
                      <a:cubicBezTo>
                        <a:pt x="109" y="194"/>
                        <a:pt x="109" y="194"/>
                        <a:pt x="109" y="194"/>
                      </a:cubicBezTo>
                      <a:close/>
                      <a:moveTo>
                        <a:pt x="21" y="148"/>
                      </a:moveTo>
                      <a:cubicBezTo>
                        <a:pt x="25" y="143"/>
                        <a:pt x="30" y="138"/>
                        <a:pt x="34" y="133"/>
                      </a:cubicBezTo>
                      <a:cubicBezTo>
                        <a:pt x="33" y="133"/>
                        <a:pt x="32" y="134"/>
                        <a:pt x="32" y="134"/>
                      </a:cubicBezTo>
                      <a:cubicBezTo>
                        <a:pt x="28" y="138"/>
                        <a:pt x="25" y="143"/>
                        <a:pt x="21" y="147"/>
                      </a:cubicBezTo>
                      <a:cubicBezTo>
                        <a:pt x="21" y="147"/>
                        <a:pt x="21" y="148"/>
                        <a:pt x="21" y="149"/>
                      </a:cubicBezTo>
                      <a:cubicBezTo>
                        <a:pt x="21" y="149"/>
                        <a:pt x="21" y="148"/>
                        <a:pt x="21" y="148"/>
                      </a:cubicBezTo>
                      <a:close/>
                      <a:moveTo>
                        <a:pt x="46" y="182"/>
                      </a:moveTo>
                      <a:cubicBezTo>
                        <a:pt x="49" y="178"/>
                        <a:pt x="52" y="174"/>
                        <a:pt x="56" y="171"/>
                      </a:cubicBezTo>
                      <a:cubicBezTo>
                        <a:pt x="57" y="170"/>
                        <a:pt x="55" y="169"/>
                        <a:pt x="55" y="170"/>
                      </a:cubicBezTo>
                      <a:cubicBezTo>
                        <a:pt x="46" y="182"/>
                        <a:pt x="46" y="182"/>
                        <a:pt x="46" y="182"/>
                      </a:cubicBezTo>
                      <a:cubicBezTo>
                        <a:pt x="46" y="182"/>
                        <a:pt x="45" y="183"/>
                        <a:pt x="46" y="182"/>
                      </a:cubicBezTo>
                      <a:close/>
                      <a:moveTo>
                        <a:pt x="43" y="30"/>
                      </a:moveTo>
                      <a:cubicBezTo>
                        <a:pt x="43" y="33"/>
                        <a:pt x="44" y="35"/>
                        <a:pt x="45" y="37"/>
                      </a:cubicBezTo>
                      <a:cubicBezTo>
                        <a:pt x="45" y="37"/>
                        <a:pt x="46" y="37"/>
                        <a:pt x="47" y="38"/>
                      </a:cubicBezTo>
                      <a:cubicBezTo>
                        <a:pt x="46" y="36"/>
                        <a:pt x="46" y="35"/>
                        <a:pt x="46" y="34"/>
                      </a:cubicBezTo>
                      <a:cubicBezTo>
                        <a:pt x="46" y="32"/>
                        <a:pt x="45" y="31"/>
                        <a:pt x="43" y="30"/>
                      </a:cubicBezTo>
                      <a:cubicBezTo>
                        <a:pt x="43" y="30"/>
                        <a:pt x="43" y="29"/>
                        <a:pt x="43" y="30"/>
                      </a:cubicBezTo>
                      <a:close/>
                      <a:moveTo>
                        <a:pt x="55" y="51"/>
                      </a:moveTo>
                      <a:cubicBezTo>
                        <a:pt x="56" y="55"/>
                        <a:pt x="57" y="59"/>
                        <a:pt x="58" y="63"/>
                      </a:cubicBezTo>
                      <a:cubicBezTo>
                        <a:pt x="58" y="63"/>
                        <a:pt x="59" y="62"/>
                        <a:pt x="59" y="62"/>
                      </a:cubicBezTo>
                      <a:cubicBezTo>
                        <a:pt x="58" y="58"/>
                        <a:pt x="58" y="54"/>
                        <a:pt x="56" y="51"/>
                      </a:cubicBezTo>
                      <a:cubicBezTo>
                        <a:pt x="56" y="50"/>
                        <a:pt x="55" y="50"/>
                        <a:pt x="55" y="51"/>
                      </a:cubicBezTo>
                      <a:close/>
                      <a:moveTo>
                        <a:pt x="81" y="65"/>
                      </a:moveTo>
                      <a:cubicBezTo>
                        <a:pt x="83" y="65"/>
                        <a:pt x="84" y="66"/>
                        <a:pt x="86" y="66"/>
                      </a:cubicBezTo>
                      <a:cubicBezTo>
                        <a:pt x="92" y="67"/>
                        <a:pt x="95" y="70"/>
                        <a:pt x="96" y="75"/>
                      </a:cubicBezTo>
                      <a:cubicBezTo>
                        <a:pt x="96" y="75"/>
                        <a:pt x="96" y="74"/>
                        <a:pt x="96" y="74"/>
                      </a:cubicBezTo>
                      <a:cubicBezTo>
                        <a:pt x="95" y="67"/>
                        <a:pt x="87" y="63"/>
                        <a:pt x="79" y="64"/>
                      </a:cubicBezTo>
                      <a:cubicBezTo>
                        <a:pt x="79" y="64"/>
                        <a:pt x="81" y="65"/>
                        <a:pt x="81" y="65"/>
                      </a:cubicBezTo>
                      <a:close/>
                      <a:moveTo>
                        <a:pt x="121" y="41"/>
                      </a:moveTo>
                      <a:cubicBezTo>
                        <a:pt x="122" y="40"/>
                        <a:pt x="124" y="40"/>
                        <a:pt x="125" y="39"/>
                      </a:cubicBezTo>
                      <a:cubicBezTo>
                        <a:pt x="126" y="38"/>
                        <a:pt x="127" y="37"/>
                        <a:pt x="129" y="35"/>
                      </a:cubicBezTo>
                      <a:cubicBezTo>
                        <a:pt x="128" y="35"/>
                        <a:pt x="130" y="34"/>
                        <a:pt x="129" y="34"/>
                      </a:cubicBezTo>
                      <a:cubicBezTo>
                        <a:pt x="126" y="35"/>
                        <a:pt x="123" y="37"/>
                        <a:pt x="121" y="40"/>
                      </a:cubicBezTo>
                      <a:cubicBezTo>
                        <a:pt x="121" y="40"/>
                        <a:pt x="120" y="41"/>
                        <a:pt x="121" y="41"/>
                      </a:cubicBezTo>
                      <a:close/>
                      <a:moveTo>
                        <a:pt x="94" y="27"/>
                      </a:moveTo>
                      <a:cubicBezTo>
                        <a:pt x="94" y="26"/>
                        <a:pt x="94" y="26"/>
                        <a:pt x="94" y="26"/>
                      </a:cubicBezTo>
                      <a:cubicBezTo>
                        <a:pt x="94" y="26"/>
                        <a:pt x="94" y="26"/>
                        <a:pt x="94" y="26"/>
                      </a:cubicBezTo>
                      <a:cubicBezTo>
                        <a:pt x="95" y="26"/>
                        <a:pt x="95" y="26"/>
                        <a:pt x="95" y="26"/>
                      </a:cubicBezTo>
                      <a:cubicBezTo>
                        <a:pt x="95" y="25"/>
                        <a:pt x="95" y="25"/>
                        <a:pt x="95" y="25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25"/>
                        <a:pt x="97" y="24"/>
                        <a:pt x="97" y="24"/>
                      </a:cubicBezTo>
                      <a:cubicBezTo>
                        <a:pt x="101" y="20"/>
                        <a:pt x="106" y="17"/>
                        <a:pt x="111" y="14"/>
                      </a:cubicBezTo>
                      <a:cubicBezTo>
                        <a:pt x="107" y="13"/>
                        <a:pt x="107" y="13"/>
                        <a:pt x="107" y="13"/>
                      </a:cubicBezTo>
                      <a:cubicBezTo>
                        <a:pt x="107" y="14"/>
                        <a:pt x="108" y="14"/>
                        <a:pt x="108" y="15"/>
                      </a:cubicBezTo>
                      <a:cubicBezTo>
                        <a:pt x="106" y="15"/>
                        <a:pt x="105" y="16"/>
                        <a:pt x="104" y="17"/>
                      </a:cubicBezTo>
                      <a:cubicBezTo>
                        <a:pt x="101" y="19"/>
                        <a:pt x="99" y="21"/>
                        <a:pt x="97" y="23"/>
                      </a:cubicBezTo>
                      <a:cubicBezTo>
                        <a:pt x="97" y="23"/>
                        <a:pt x="97" y="24"/>
                        <a:pt x="97" y="24"/>
                      </a:cubicBezTo>
                      <a:cubicBezTo>
                        <a:pt x="96" y="24"/>
                        <a:pt x="96" y="24"/>
                        <a:pt x="96" y="25"/>
                      </a:cubicBezTo>
                      <a:cubicBezTo>
                        <a:pt x="95" y="25"/>
                        <a:pt x="95" y="25"/>
                        <a:pt x="95" y="25"/>
                      </a:cubicBezTo>
                      <a:cubicBezTo>
                        <a:pt x="95" y="26"/>
                        <a:pt x="95" y="26"/>
                        <a:pt x="95" y="26"/>
                      </a:cubicBezTo>
                      <a:cubicBezTo>
                        <a:pt x="94" y="26"/>
                        <a:pt x="94" y="26"/>
                        <a:pt x="94" y="26"/>
                      </a:cubicBezTo>
                      <a:cubicBezTo>
                        <a:pt x="94" y="26"/>
                        <a:pt x="94" y="26"/>
                        <a:pt x="94" y="26"/>
                      </a:cubicBezTo>
                      <a:lnTo>
                        <a:pt x="94" y="27"/>
                      </a:lnTo>
                      <a:close/>
                      <a:moveTo>
                        <a:pt x="118" y="36"/>
                      </a:moveTo>
                      <a:cubicBezTo>
                        <a:pt x="119" y="35"/>
                        <a:pt x="119" y="35"/>
                        <a:pt x="119" y="35"/>
                      </a:cubicBezTo>
                      <a:cubicBezTo>
                        <a:pt x="125" y="32"/>
                        <a:pt x="130" y="27"/>
                        <a:pt x="134" y="22"/>
                      </a:cubicBezTo>
                      <a:cubicBezTo>
                        <a:pt x="129" y="26"/>
                        <a:pt x="124" y="31"/>
                        <a:pt x="119" y="34"/>
                      </a:cubicBezTo>
                      <a:cubicBezTo>
                        <a:pt x="119" y="35"/>
                        <a:pt x="119" y="35"/>
                        <a:pt x="119" y="35"/>
                      </a:cubicBezTo>
                      <a:cubicBezTo>
                        <a:pt x="118" y="35"/>
                        <a:pt x="118" y="35"/>
                        <a:pt x="118" y="36"/>
                      </a:cubicBezTo>
                      <a:close/>
                      <a:moveTo>
                        <a:pt x="132" y="54"/>
                      </a:moveTo>
                      <a:cubicBezTo>
                        <a:pt x="137" y="51"/>
                        <a:pt x="141" y="48"/>
                        <a:pt x="146" y="44"/>
                      </a:cubicBezTo>
                      <a:cubicBezTo>
                        <a:pt x="140" y="46"/>
                        <a:pt x="136" y="51"/>
                        <a:pt x="132" y="54"/>
                      </a:cubicBezTo>
                      <a:close/>
                      <a:moveTo>
                        <a:pt x="32" y="153"/>
                      </a:moveTo>
                      <a:cubicBezTo>
                        <a:pt x="29" y="157"/>
                        <a:pt x="25" y="160"/>
                        <a:pt x="22" y="165"/>
                      </a:cubicBezTo>
                      <a:cubicBezTo>
                        <a:pt x="22" y="165"/>
                        <a:pt x="22" y="166"/>
                        <a:pt x="22" y="167"/>
                      </a:cubicBezTo>
                      <a:cubicBezTo>
                        <a:pt x="26" y="163"/>
                        <a:pt x="29" y="158"/>
                        <a:pt x="32" y="153"/>
                      </a:cubicBezTo>
                      <a:close/>
                      <a:moveTo>
                        <a:pt x="140" y="84"/>
                      </a:moveTo>
                      <a:cubicBezTo>
                        <a:pt x="143" y="84"/>
                        <a:pt x="145" y="82"/>
                        <a:pt x="147" y="80"/>
                      </a:cubicBezTo>
                      <a:cubicBezTo>
                        <a:pt x="148" y="80"/>
                        <a:pt x="148" y="78"/>
                        <a:pt x="148" y="76"/>
                      </a:cubicBezTo>
                      <a:cubicBezTo>
                        <a:pt x="145" y="79"/>
                        <a:pt x="142" y="81"/>
                        <a:pt x="140" y="84"/>
                      </a:cubicBezTo>
                      <a:cubicBezTo>
                        <a:pt x="140" y="84"/>
                        <a:pt x="140" y="84"/>
                        <a:pt x="140" y="84"/>
                      </a:cubicBezTo>
                      <a:close/>
                      <a:moveTo>
                        <a:pt x="26" y="172"/>
                      </a:moveTo>
                      <a:cubicBezTo>
                        <a:pt x="27" y="172"/>
                        <a:pt x="27" y="172"/>
                        <a:pt x="27" y="171"/>
                      </a:cubicBezTo>
                      <a:cubicBezTo>
                        <a:pt x="30" y="168"/>
                        <a:pt x="33" y="165"/>
                        <a:pt x="36" y="162"/>
                      </a:cubicBezTo>
                      <a:cubicBezTo>
                        <a:pt x="36" y="161"/>
                        <a:pt x="36" y="160"/>
                        <a:pt x="37" y="159"/>
                      </a:cubicBezTo>
                      <a:cubicBezTo>
                        <a:pt x="37" y="158"/>
                        <a:pt x="38" y="159"/>
                        <a:pt x="39" y="158"/>
                      </a:cubicBezTo>
                      <a:cubicBezTo>
                        <a:pt x="38" y="158"/>
                        <a:pt x="39" y="156"/>
                        <a:pt x="38" y="157"/>
                      </a:cubicBezTo>
                      <a:cubicBezTo>
                        <a:pt x="27" y="171"/>
                        <a:pt x="27" y="171"/>
                        <a:pt x="27" y="171"/>
                      </a:cubicBezTo>
                      <a:cubicBezTo>
                        <a:pt x="26" y="171"/>
                        <a:pt x="26" y="172"/>
                        <a:pt x="26" y="172"/>
                      </a:cubicBezTo>
                      <a:close/>
                      <a:moveTo>
                        <a:pt x="159" y="127"/>
                      </a:moveTo>
                      <a:cubicBezTo>
                        <a:pt x="160" y="127"/>
                        <a:pt x="160" y="128"/>
                        <a:pt x="160" y="128"/>
                      </a:cubicBezTo>
                      <a:cubicBezTo>
                        <a:pt x="160" y="128"/>
                        <a:pt x="160" y="129"/>
                        <a:pt x="160" y="129"/>
                      </a:cubicBezTo>
                      <a:cubicBezTo>
                        <a:pt x="161" y="129"/>
                        <a:pt x="162" y="130"/>
                        <a:pt x="163" y="131"/>
                      </a:cubicBezTo>
                      <a:cubicBezTo>
                        <a:pt x="164" y="129"/>
                        <a:pt x="164" y="127"/>
                        <a:pt x="165" y="126"/>
                      </a:cubicBezTo>
                      <a:cubicBezTo>
                        <a:pt x="163" y="126"/>
                        <a:pt x="161" y="126"/>
                        <a:pt x="159" y="125"/>
                      </a:cubicBezTo>
                      <a:cubicBezTo>
                        <a:pt x="159" y="126"/>
                        <a:pt x="160" y="126"/>
                        <a:pt x="159" y="127"/>
                      </a:cubicBezTo>
                      <a:close/>
                      <a:moveTo>
                        <a:pt x="87" y="191"/>
                      </a:moveTo>
                      <a:cubicBezTo>
                        <a:pt x="99" y="181"/>
                        <a:pt x="99" y="181"/>
                        <a:pt x="99" y="181"/>
                      </a:cubicBezTo>
                      <a:cubicBezTo>
                        <a:pt x="98" y="181"/>
                        <a:pt x="97" y="181"/>
                        <a:pt x="96" y="180"/>
                      </a:cubicBezTo>
                      <a:cubicBezTo>
                        <a:pt x="93" y="184"/>
                        <a:pt x="90" y="187"/>
                        <a:pt x="87" y="191"/>
                      </a:cubicBezTo>
                      <a:close/>
                      <a:moveTo>
                        <a:pt x="127" y="190"/>
                      </a:moveTo>
                      <a:cubicBezTo>
                        <a:pt x="124" y="192"/>
                        <a:pt x="120" y="195"/>
                        <a:pt x="117" y="198"/>
                      </a:cubicBezTo>
                      <a:cubicBezTo>
                        <a:pt x="121" y="197"/>
                        <a:pt x="125" y="195"/>
                        <a:pt x="128" y="192"/>
                      </a:cubicBezTo>
                      <a:cubicBezTo>
                        <a:pt x="129" y="191"/>
                        <a:pt x="127" y="191"/>
                        <a:pt x="127" y="190"/>
                      </a:cubicBezTo>
                      <a:close/>
                      <a:moveTo>
                        <a:pt x="78" y="81"/>
                      </a:moveTo>
                      <a:cubicBezTo>
                        <a:pt x="82" y="79"/>
                        <a:pt x="84" y="76"/>
                        <a:pt x="88" y="73"/>
                      </a:cubicBezTo>
                      <a:cubicBezTo>
                        <a:pt x="88" y="72"/>
                        <a:pt x="86" y="72"/>
                        <a:pt x="85" y="71"/>
                      </a:cubicBezTo>
                      <a:cubicBezTo>
                        <a:pt x="83" y="75"/>
                        <a:pt x="80" y="78"/>
                        <a:pt x="78" y="81"/>
                      </a:cubicBezTo>
                      <a:close/>
                      <a:moveTo>
                        <a:pt x="21" y="143"/>
                      </a:moveTo>
                      <a:cubicBezTo>
                        <a:pt x="26" y="138"/>
                        <a:pt x="29" y="134"/>
                        <a:pt x="33" y="129"/>
                      </a:cubicBezTo>
                      <a:cubicBezTo>
                        <a:pt x="33" y="128"/>
                        <a:pt x="33" y="128"/>
                        <a:pt x="33" y="127"/>
                      </a:cubicBezTo>
                      <a:cubicBezTo>
                        <a:pt x="30" y="130"/>
                        <a:pt x="27" y="134"/>
                        <a:pt x="25" y="137"/>
                      </a:cubicBezTo>
                      <a:cubicBezTo>
                        <a:pt x="24" y="139"/>
                        <a:pt x="22" y="141"/>
                        <a:pt x="21" y="143"/>
                      </a:cubicBezTo>
                      <a:close/>
                      <a:moveTo>
                        <a:pt x="80" y="191"/>
                      </a:moveTo>
                      <a:cubicBezTo>
                        <a:pt x="84" y="187"/>
                        <a:pt x="88" y="183"/>
                        <a:pt x="93" y="180"/>
                      </a:cubicBezTo>
                      <a:cubicBezTo>
                        <a:pt x="92" y="180"/>
                        <a:pt x="90" y="180"/>
                        <a:pt x="90" y="180"/>
                      </a:cubicBezTo>
                      <a:cubicBezTo>
                        <a:pt x="89" y="179"/>
                        <a:pt x="88" y="181"/>
                        <a:pt x="87" y="182"/>
                      </a:cubicBezTo>
                      <a:cubicBezTo>
                        <a:pt x="85" y="185"/>
                        <a:pt x="82" y="188"/>
                        <a:pt x="80" y="191"/>
                      </a:cubicBezTo>
                      <a:close/>
                      <a:moveTo>
                        <a:pt x="103" y="26"/>
                      </a:moveTo>
                      <a:cubicBezTo>
                        <a:pt x="104" y="26"/>
                        <a:pt x="104" y="26"/>
                        <a:pt x="104" y="26"/>
                      </a:cubicBezTo>
                      <a:cubicBezTo>
                        <a:pt x="108" y="23"/>
                        <a:pt x="113" y="19"/>
                        <a:pt x="118" y="16"/>
                      </a:cubicBezTo>
                      <a:cubicBezTo>
                        <a:pt x="117" y="15"/>
                        <a:pt x="115" y="14"/>
                        <a:pt x="115" y="15"/>
                      </a:cubicBezTo>
                      <a:cubicBezTo>
                        <a:pt x="104" y="25"/>
                        <a:pt x="104" y="25"/>
                        <a:pt x="104" y="25"/>
                      </a:cubicBezTo>
                      <a:cubicBezTo>
                        <a:pt x="104" y="25"/>
                        <a:pt x="104" y="26"/>
                        <a:pt x="104" y="26"/>
                      </a:cubicBezTo>
                      <a:lnTo>
                        <a:pt x="103" y="26"/>
                      </a:lnTo>
                      <a:close/>
                      <a:moveTo>
                        <a:pt x="30" y="64"/>
                      </a:moveTo>
                      <a:cubicBezTo>
                        <a:pt x="30" y="64"/>
                        <a:pt x="30" y="64"/>
                        <a:pt x="30" y="64"/>
                      </a:cubicBezTo>
                      <a:cubicBezTo>
                        <a:pt x="39" y="51"/>
                        <a:pt x="39" y="51"/>
                        <a:pt x="39" y="51"/>
                      </a:cubicBezTo>
                      <a:cubicBezTo>
                        <a:pt x="39" y="51"/>
                        <a:pt x="39" y="50"/>
                        <a:pt x="38" y="50"/>
                      </a:cubicBezTo>
                      <a:cubicBezTo>
                        <a:pt x="35" y="55"/>
                        <a:pt x="32" y="59"/>
                        <a:pt x="29" y="63"/>
                      </a:cubicBezTo>
                      <a:cubicBezTo>
                        <a:pt x="28" y="64"/>
                        <a:pt x="29" y="64"/>
                        <a:pt x="30" y="64"/>
                      </a:cubicBezTo>
                      <a:close/>
                      <a:moveTo>
                        <a:pt x="131" y="123"/>
                      </a:moveTo>
                      <a:cubicBezTo>
                        <a:pt x="131" y="123"/>
                        <a:pt x="132" y="123"/>
                        <a:pt x="133" y="124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ubicBezTo>
                        <a:pt x="144" y="125"/>
                        <a:pt x="139" y="123"/>
                        <a:pt x="132" y="121"/>
                      </a:cubicBezTo>
                      <a:cubicBezTo>
                        <a:pt x="133" y="122"/>
                        <a:pt x="131" y="123"/>
                        <a:pt x="131" y="123"/>
                      </a:cubicBezTo>
                      <a:close/>
                      <a:moveTo>
                        <a:pt x="67" y="81"/>
                      </a:moveTo>
                      <a:cubicBezTo>
                        <a:pt x="69" y="81"/>
                        <a:pt x="70" y="81"/>
                        <a:pt x="71" y="80"/>
                      </a:cubicBezTo>
                      <a:cubicBezTo>
                        <a:pt x="80" y="71"/>
                        <a:pt x="80" y="71"/>
                        <a:pt x="80" y="71"/>
                      </a:cubicBezTo>
                      <a:cubicBezTo>
                        <a:pt x="79" y="71"/>
                        <a:pt x="78" y="70"/>
                        <a:pt x="77" y="71"/>
                      </a:cubicBezTo>
                      <a:cubicBezTo>
                        <a:pt x="74" y="74"/>
                        <a:pt x="71" y="78"/>
                        <a:pt x="67" y="81"/>
                      </a:cubicBezTo>
                      <a:close/>
                      <a:moveTo>
                        <a:pt x="24" y="168"/>
                      </a:moveTo>
                      <a:cubicBezTo>
                        <a:pt x="25" y="168"/>
                        <a:pt x="25" y="168"/>
                        <a:pt x="25" y="168"/>
                      </a:cubicBezTo>
                      <a:cubicBezTo>
                        <a:pt x="25" y="167"/>
                        <a:pt x="25" y="167"/>
                        <a:pt x="25" y="167"/>
                      </a:cubicBezTo>
                      <a:cubicBezTo>
                        <a:pt x="29" y="163"/>
                        <a:pt x="33" y="158"/>
                        <a:pt x="37" y="154"/>
                      </a:cubicBezTo>
                      <a:cubicBezTo>
                        <a:pt x="38" y="154"/>
                        <a:pt x="37" y="151"/>
                        <a:pt x="37" y="150"/>
                      </a:cubicBezTo>
                      <a:cubicBezTo>
                        <a:pt x="37" y="150"/>
                        <a:pt x="36" y="150"/>
                        <a:pt x="36" y="150"/>
                      </a:cubicBezTo>
                      <a:cubicBezTo>
                        <a:pt x="33" y="157"/>
                        <a:pt x="29" y="162"/>
                        <a:pt x="25" y="167"/>
                      </a:cubicBezTo>
                      <a:cubicBezTo>
                        <a:pt x="25" y="168"/>
                        <a:pt x="25" y="168"/>
                        <a:pt x="25" y="168"/>
                      </a:cubicBezTo>
                      <a:lnTo>
                        <a:pt x="24" y="168"/>
                      </a:lnTo>
                      <a:close/>
                      <a:moveTo>
                        <a:pt x="31" y="74"/>
                      </a:moveTo>
                      <a:cubicBezTo>
                        <a:pt x="35" y="69"/>
                        <a:pt x="38" y="64"/>
                        <a:pt x="42" y="59"/>
                      </a:cubicBezTo>
                      <a:cubicBezTo>
                        <a:pt x="42" y="59"/>
                        <a:pt x="41" y="58"/>
                        <a:pt x="41" y="57"/>
                      </a:cubicBezTo>
                      <a:cubicBezTo>
                        <a:pt x="31" y="71"/>
                        <a:pt x="31" y="71"/>
                        <a:pt x="31" y="71"/>
                      </a:cubicBezTo>
                      <a:cubicBezTo>
                        <a:pt x="31" y="72"/>
                        <a:pt x="31" y="73"/>
                        <a:pt x="31" y="74"/>
                      </a:cubicBezTo>
                      <a:close/>
                      <a:moveTo>
                        <a:pt x="51" y="27"/>
                      </a:moveTo>
                      <a:cubicBezTo>
                        <a:pt x="51" y="28"/>
                        <a:pt x="51" y="29"/>
                        <a:pt x="51" y="30"/>
                      </a:cubicBezTo>
                      <a:cubicBezTo>
                        <a:pt x="60" y="20"/>
                        <a:pt x="60" y="20"/>
                        <a:pt x="60" y="20"/>
                      </a:cubicBezTo>
                      <a:cubicBezTo>
                        <a:pt x="57" y="21"/>
                        <a:pt x="55" y="23"/>
                        <a:pt x="53" y="24"/>
                      </a:cubicBezTo>
                      <a:cubicBezTo>
                        <a:pt x="52" y="25"/>
                        <a:pt x="50" y="25"/>
                        <a:pt x="51" y="27"/>
                      </a:cubicBezTo>
                      <a:close/>
                      <a:moveTo>
                        <a:pt x="62" y="186"/>
                      </a:moveTo>
                      <a:cubicBezTo>
                        <a:pt x="62" y="186"/>
                        <a:pt x="63" y="186"/>
                        <a:pt x="63" y="186"/>
                      </a:cubicBezTo>
                      <a:cubicBezTo>
                        <a:pt x="66" y="183"/>
                        <a:pt x="69" y="179"/>
                        <a:pt x="72" y="175"/>
                      </a:cubicBezTo>
                      <a:cubicBezTo>
                        <a:pt x="72" y="175"/>
                        <a:pt x="71" y="175"/>
                        <a:pt x="71" y="175"/>
                      </a:cubicBezTo>
                      <a:cubicBezTo>
                        <a:pt x="67" y="178"/>
                        <a:pt x="64" y="182"/>
                        <a:pt x="61" y="185"/>
                      </a:cubicBezTo>
                      <a:cubicBezTo>
                        <a:pt x="61" y="185"/>
                        <a:pt x="62" y="186"/>
                        <a:pt x="62" y="186"/>
                      </a:cubicBezTo>
                      <a:close/>
                      <a:moveTo>
                        <a:pt x="65" y="22"/>
                      </a:moveTo>
                      <a:cubicBezTo>
                        <a:pt x="64" y="22"/>
                        <a:pt x="64" y="24"/>
                        <a:pt x="64" y="24"/>
                      </a:cubicBezTo>
                      <a:cubicBezTo>
                        <a:pt x="63" y="24"/>
                        <a:pt x="62" y="25"/>
                        <a:pt x="61" y="26"/>
                      </a:cubicBezTo>
                      <a:cubicBezTo>
                        <a:pt x="60" y="28"/>
                        <a:pt x="59" y="29"/>
                        <a:pt x="58" y="31"/>
                      </a:cubicBezTo>
                      <a:cubicBezTo>
                        <a:pt x="58" y="32"/>
                        <a:pt x="59" y="31"/>
                        <a:pt x="60" y="31"/>
                      </a:cubicBezTo>
                      <a:cubicBezTo>
                        <a:pt x="72" y="18"/>
                        <a:pt x="72" y="18"/>
                        <a:pt x="72" y="18"/>
                      </a:cubicBezTo>
                      <a:cubicBezTo>
                        <a:pt x="71" y="17"/>
                        <a:pt x="71" y="18"/>
                        <a:pt x="71" y="19"/>
                      </a:cubicBezTo>
                      <a:cubicBezTo>
                        <a:pt x="70" y="19"/>
                        <a:pt x="69" y="18"/>
                        <a:pt x="70" y="18"/>
                      </a:cubicBezTo>
                      <a:cubicBezTo>
                        <a:pt x="71" y="18"/>
                        <a:pt x="71" y="17"/>
                        <a:pt x="70" y="18"/>
                      </a:cubicBezTo>
                      <a:cubicBezTo>
                        <a:pt x="69" y="18"/>
                        <a:pt x="68" y="20"/>
                        <a:pt x="67" y="21"/>
                      </a:cubicBezTo>
                      <a:cubicBezTo>
                        <a:pt x="67" y="21"/>
                        <a:pt x="67" y="22"/>
                        <a:pt x="66" y="22"/>
                      </a:cubicBezTo>
                      <a:cubicBezTo>
                        <a:pt x="66" y="23"/>
                        <a:pt x="65" y="22"/>
                        <a:pt x="65" y="22"/>
                      </a:cubicBezTo>
                      <a:close/>
                      <a:moveTo>
                        <a:pt x="92" y="193"/>
                      </a:moveTo>
                      <a:cubicBezTo>
                        <a:pt x="92" y="193"/>
                        <a:pt x="93" y="193"/>
                        <a:pt x="93" y="193"/>
                      </a:cubicBezTo>
                      <a:cubicBezTo>
                        <a:pt x="98" y="190"/>
                        <a:pt x="102" y="186"/>
                        <a:pt x="107" y="183"/>
                      </a:cubicBezTo>
                      <a:cubicBezTo>
                        <a:pt x="105" y="182"/>
                        <a:pt x="104" y="181"/>
                        <a:pt x="103" y="182"/>
                      </a:cubicBezTo>
                      <a:cubicBezTo>
                        <a:pt x="92" y="192"/>
                        <a:pt x="92" y="192"/>
                        <a:pt x="92" y="192"/>
                      </a:cubicBezTo>
                      <a:cubicBezTo>
                        <a:pt x="92" y="192"/>
                        <a:pt x="91" y="193"/>
                        <a:pt x="92" y="193"/>
                      </a:cubicBezTo>
                      <a:close/>
                      <a:moveTo>
                        <a:pt x="129" y="32"/>
                      </a:moveTo>
                      <a:cubicBezTo>
                        <a:pt x="132" y="31"/>
                        <a:pt x="134" y="29"/>
                        <a:pt x="137" y="28"/>
                      </a:cubicBezTo>
                      <a:cubicBezTo>
                        <a:pt x="137" y="27"/>
                        <a:pt x="138" y="28"/>
                        <a:pt x="138" y="29"/>
                      </a:cubicBezTo>
                      <a:cubicBezTo>
                        <a:pt x="130" y="36"/>
                        <a:pt x="130" y="36"/>
                        <a:pt x="130" y="36"/>
                      </a:cubicBezTo>
                      <a:cubicBezTo>
                        <a:pt x="129" y="37"/>
                        <a:pt x="131" y="36"/>
                        <a:pt x="131" y="36"/>
                      </a:cubicBezTo>
                      <a:cubicBezTo>
                        <a:pt x="135" y="34"/>
                        <a:pt x="138" y="32"/>
                        <a:pt x="142" y="30"/>
                      </a:cubicBezTo>
                      <a:cubicBezTo>
                        <a:pt x="140" y="29"/>
                        <a:pt x="138" y="27"/>
                        <a:pt x="137" y="25"/>
                      </a:cubicBezTo>
                      <a:cubicBezTo>
                        <a:pt x="130" y="31"/>
                        <a:pt x="130" y="31"/>
                        <a:pt x="130" y="31"/>
                      </a:cubicBezTo>
                      <a:cubicBezTo>
                        <a:pt x="130" y="31"/>
                        <a:pt x="130" y="32"/>
                        <a:pt x="129" y="32"/>
                      </a:cubicBezTo>
                      <a:close/>
                      <a:moveTo>
                        <a:pt x="33" y="87"/>
                      </a:moveTo>
                      <a:cubicBezTo>
                        <a:pt x="35" y="87"/>
                        <a:pt x="35" y="87"/>
                        <a:pt x="35" y="87"/>
                      </a:cubicBezTo>
                      <a:cubicBezTo>
                        <a:pt x="46" y="70"/>
                        <a:pt x="46" y="70"/>
                        <a:pt x="46" y="70"/>
                      </a:cubicBezTo>
                      <a:cubicBezTo>
                        <a:pt x="46" y="70"/>
                        <a:pt x="46" y="69"/>
                        <a:pt x="45" y="68"/>
                      </a:cubicBezTo>
                      <a:cubicBezTo>
                        <a:pt x="38" y="79"/>
                        <a:pt x="38" y="79"/>
                        <a:pt x="38" y="79"/>
                      </a:cubicBezTo>
                      <a:cubicBezTo>
                        <a:pt x="37" y="81"/>
                        <a:pt x="34" y="84"/>
                        <a:pt x="33" y="87"/>
                      </a:cubicBezTo>
                      <a:close/>
                      <a:moveTo>
                        <a:pt x="32" y="81"/>
                      </a:moveTo>
                      <a:cubicBezTo>
                        <a:pt x="32" y="81"/>
                        <a:pt x="33" y="82"/>
                        <a:pt x="33" y="83"/>
                      </a:cubicBezTo>
                      <a:cubicBezTo>
                        <a:pt x="44" y="65"/>
                        <a:pt x="44" y="65"/>
                        <a:pt x="44" y="65"/>
                      </a:cubicBezTo>
                      <a:cubicBezTo>
                        <a:pt x="45" y="64"/>
                        <a:pt x="44" y="63"/>
                        <a:pt x="43" y="63"/>
                      </a:cubicBezTo>
                      <a:cubicBezTo>
                        <a:pt x="41" y="68"/>
                        <a:pt x="37" y="72"/>
                        <a:pt x="35" y="76"/>
                      </a:cubicBezTo>
                      <a:cubicBezTo>
                        <a:pt x="34" y="78"/>
                        <a:pt x="32" y="79"/>
                        <a:pt x="32" y="81"/>
                      </a:cubicBezTo>
                      <a:close/>
                      <a:moveTo>
                        <a:pt x="101" y="195"/>
                      </a:moveTo>
                      <a:cubicBezTo>
                        <a:pt x="101" y="195"/>
                        <a:pt x="101" y="195"/>
                        <a:pt x="101" y="195"/>
                      </a:cubicBezTo>
                      <a:cubicBezTo>
                        <a:pt x="106" y="192"/>
                        <a:pt x="110" y="189"/>
                        <a:pt x="114" y="184"/>
                      </a:cubicBezTo>
                      <a:cubicBezTo>
                        <a:pt x="113" y="184"/>
                        <a:pt x="112" y="185"/>
                        <a:pt x="111" y="183"/>
                      </a:cubicBezTo>
                      <a:cubicBezTo>
                        <a:pt x="100" y="194"/>
                        <a:pt x="100" y="194"/>
                        <a:pt x="100" y="194"/>
                      </a:cubicBezTo>
                      <a:cubicBezTo>
                        <a:pt x="100" y="195"/>
                        <a:pt x="100" y="195"/>
                        <a:pt x="101" y="195"/>
                      </a:cubicBezTo>
                      <a:close/>
                      <a:moveTo>
                        <a:pt x="79" y="83"/>
                      </a:moveTo>
                      <a:cubicBezTo>
                        <a:pt x="81" y="84"/>
                        <a:pt x="83" y="84"/>
                        <a:pt x="84" y="85"/>
                      </a:cubicBezTo>
                      <a:cubicBezTo>
                        <a:pt x="85" y="84"/>
                        <a:pt x="87" y="83"/>
                        <a:pt x="87" y="82"/>
                      </a:cubicBezTo>
                      <a:cubicBezTo>
                        <a:pt x="87" y="82"/>
                        <a:pt x="86" y="82"/>
                        <a:pt x="86" y="82"/>
                      </a:cubicBezTo>
                      <a:cubicBezTo>
                        <a:pt x="85" y="81"/>
                        <a:pt x="86" y="80"/>
                        <a:pt x="86" y="79"/>
                      </a:cubicBezTo>
                      <a:cubicBezTo>
                        <a:pt x="87" y="78"/>
                        <a:pt x="88" y="77"/>
                        <a:pt x="89" y="76"/>
                      </a:cubicBezTo>
                      <a:cubicBezTo>
                        <a:pt x="89" y="75"/>
                        <a:pt x="89" y="74"/>
                        <a:pt x="89" y="75"/>
                      </a:cubicBezTo>
                      <a:cubicBezTo>
                        <a:pt x="83" y="79"/>
                        <a:pt x="83" y="79"/>
                        <a:pt x="83" y="79"/>
                      </a:cubicBezTo>
                      <a:cubicBezTo>
                        <a:pt x="82" y="80"/>
                        <a:pt x="79" y="82"/>
                        <a:pt x="79" y="83"/>
                      </a:cubicBezTo>
                      <a:close/>
                      <a:moveTo>
                        <a:pt x="145" y="71"/>
                      </a:moveTo>
                      <a:cubicBezTo>
                        <a:pt x="145" y="72"/>
                        <a:pt x="143" y="73"/>
                        <a:pt x="142" y="74"/>
                      </a:cubicBezTo>
                      <a:cubicBezTo>
                        <a:pt x="141" y="74"/>
                        <a:pt x="140" y="74"/>
                        <a:pt x="140" y="73"/>
                      </a:cubicBezTo>
                      <a:cubicBezTo>
                        <a:pt x="139" y="74"/>
                        <a:pt x="139" y="74"/>
                        <a:pt x="139" y="75"/>
                      </a:cubicBezTo>
                      <a:cubicBezTo>
                        <a:pt x="149" y="72"/>
                        <a:pt x="149" y="72"/>
                        <a:pt x="149" y="72"/>
                      </a:cubicBezTo>
                      <a:cubicBezTo>
                        <a:pt x="150" y="68"/>
                        <a:pt x="151" y="65"/>
                        <a:pt x="151" y="61"/>
                      </a:cubicBezTo>
                      <a:cubicBezTo>
                        <a:pt x="151" y="61"/>
                        <a:pt x="150" y="62"/>
                        <a:pt x="149" y="63"/>
                      </a:cubicBezTo>
                      <a:cubicBezTo>
                        <a:pt x="149" y="63"/>
                        <a:pt x="149" y="64"/>
                        <a:pt x="149" y="65"/>
                      </a:cubicBezTo>
                      <a:cubicBezTo>
                        <a:pt x="146" y="67"/>
                        <a:pt x="143" y="70"/>
                        <a:pt x="141" y="72"/>
                      </a:cubicBezTo>
                      <a:cubicBezTo>
                        <a:pt x="141" y="72"/>
                        <a:pt x="142" y="72"/>
                        <a:pt x="142" y="72"/>
                      </a:cubicBezTo>
                      <a:cubicBezTo>
                        <a:pt x="143" y="72"/>
                        <a:pt x="144" y="71"/>
                        <a:pt x="145" y="71"/>
                      </a:cubicBezTo>
                      <a:cubicBezTo>
                        <a:pt x="145" y="71"/>
                        <a:pt x="146" y="70"/>
                        <a:pt x="145" y="71"/>
                      </a:cubicBezTo>
                      <a:close/>
                      <a:moveTo>
                        <a:pt x="113" y="198"/>
                      </a:moveTo>
                      <a:cubicBezTo>
                        <a:pt x="113" y="198"/>
                        <a:pt x="114" y="198"/>
                        <a:pt x="114" y="198"/>
                      </a:cubicBezTo>
                      <a:cubicBezTo>
                        <a:pt x="119" y="194"/>
                        <a:pt x="124" y="190"/>
                        <a:pt x="129" y="187"/>
                      </a:cubicBezTo>
                      <a:cubicBezTo>
                        <a:pt x="123" y="186"/>
                        <a:pt x="123" y="186"/>
                        <a:pt x="123" y="186"/>
                      </a:cubicBezTo>
                      <a:cubicBezTo>
                        <a:pt x="119" y="189"/>
                        <a:pt x="115" y="193"/>
                        <a:pt x="111" y="197"/>
                      </a:cubicBezTo>
                      <a:cubicBezTo>
                        <a:pt x="112" y="197"/>
                        <a:pt x="113" y="198"/>
                        <a:pt x="113" y="198"/>
                      </a:cubicBezTo>
                      <a:close/>
                      <a:moveTo>
                        <a:pt x="23" y="181"/>
                      </a:moveTo>
                      <a:cubicBezTo>
                        <a:pt x="23" y="182"/>
                        <a:pt x="23" y="183"/>
                        <a:pt x="23" y="183"/>
                      </a:cubicBezTo>
                      <a:cubicBezTo>
                        <a:pt x="23" y="184"/>
                        <a:pt x="24" y="183"/>
                        <a:pt x="25" y="183"/>
                      </a:cubicBezTo>
                      <a:cubicBezTo>
                        <a:pt x="40" y="167"/>
                        <a:pt x="40" y="167"/>
                        <a:pt x="40" y="167"/>
                      </a:cubicBezTo>
                      <a:cubicBezTo>
                        <a:pt x="40" y="166"/>
                        <a:pt x="39" y="165"/>
                        <a:pt x="39" y="164"/>
                      </a:cubicBezTo>
                      <a:cubicBezTo>
                        <a:pt x="38" y="163"/>
                        <a:pt x="38" y="164"/>
                        <a:pt x="37" y="163"/>
                      </a:cubicBezTo>
                      <a:cubicBezTo>
                        <a:pt x="26" y="175"/>
                        <a:pt x="26" y="175"/>
                        <a:pt x="26" y="175"/>
                      </a:cubicBezTo>
                      <a:cubicBezTo>
                        <a:pt x="24" y="176"/>
                        <a:pt x="22" y="178"/>
                        <a:pt x="23" y="181"/>
                      </a:cubicBezTo>
                      <a:close/>
                      <a:moveTo>
                        <a:pt x="131" y="48"/>
                      </a:moveTo>
                      <a:cubicBezTo>
                        <a:pt x="132" y="47"/>
                        <a:pt x="132" y="47"/>
                        <a:pt x="132" y="47"/>
                      </a:cubicBezTo>
                      <a:cubicBezTo>
                        <a:pt x="132" y="47"/>
                        <a:pt x="132" y="47"/>
                        <a:pt x="132" y="47"/>
                      </a:cubicBezTo>
                      <a:cubicBezTo>
                        <a:pt x="133" y="47"/>
                        <a:pt x="133" y="47"/>
                        <a:pt x="133" y="47"/>
                      </a:cubicBezTo>
                      <a:cubicBezTo>
                        <a:pt x="136" y="45"/>
                        <a:pt x="140" y="42"/>
                        <a:pt x="144" y="40"/>
                      </a:cubicBezTo>
                      <a:cubicBezTo>
                        <a:pt x="145" y="40"/>
                        <a:pt x="145" y="41"/>
                        <a:pt x="145" y="42"/>
                      </a:cubicBezTo>
                      <a:cubicBezTo>
                        <a:pt x="145" y="42"/>
                        <a:pt x="144" y="43"/>
                        <a:pt x="145" y="43"/>
                      </a:cubicBezTo>
                      <a:cubicBezTo>
                        <a:pt x="146" y="43"/>
                        <a:pt x="147" y="42"/>
                        <a:pt x="148" y="42"/>
                      </a:cubicBezTo>
                      <a:cubicBezTo>
                        <a:pt x="149" y="43"/>
                        <a:pt x="148" y="44"/>
                        <a:pt x="148" y="44"/>
                      </a:cubicBezTo>
                      <a:cubicBezTo>
                        <a:pt x="147" y="44"/>
                        <a:pt x="147" y="45"/>
                        <a:pt x="146" y="46"/>
                      </a:cubicBezTo>
                      <a:cubicBezTo>
                        <a:pt x="147" y="45"/>
                        <a:pt x="149" y="44"/>
                        <a:pt x="149" y="44"/>
                      </a:cubicBezTo>
                      <a:cubicBezTo>
                        <a:pt x="150" y="45"/>
                        <a:pt x="151" y="46"/>
                        <a:pt x="150" y="47"/>
                      </a:cubicBezTo>
                      <a:cubicBezTo>
                        <a:pt x="147" y="49"/>
                        <a:pt x="142" y="52"/>
                        <a:pt x="138" y="56"/>
                      </a:cubicBezTo>
                      <a:cubicBezTo>
                        <a:pt x="140" y="56"/>
                        <a:pt x="143" y="55"/>
                        <a:pt x="144" y="54"/>
                      </a:cubicBezTo>
                      <a:cubicBezTo>
                        <a:pt x="147" y="54"/>
                        <a:pt x="149" y="53"/>
                        <a:pt x="151" y="52"/>
                      </a:cubicBezTo>
                      <a:cubicBezTo>
                        <a:pt x="152" y="46"/>
                        <a:pt x="151" y="41"/>
                        <a:pt x="150" y="38"/>
                      </a:cubicBezTo>
                      <a:cubicBezTo>
                        <a:pt x="149" y="36"/>
                        <a:pt x="148" y="34"/>
                        <a:pt x="146" y="32"/>
                      </a:cubicBezTo>
                      <a:cubicBezTo>
                        <a:pt x="146" y="32"/>
                        <a:pt x="144" y="34"/>
                        <a:pt x="143" y="35"/>
                      </a:cubicBezTo>
                      <a:cubicBezTo>
                        <a:pt x="144" y="35"/>
                        <a:pt x="144" y="36"/>
                        <a:pt x="144" y="37"/>
                      </a:cubicBezTo>
                      <a:cubicBezTo>
                        <a:pt x="141" y="40"/>
                        <a:pt x="138" y="42"/>
                        <a:pt x="135" y="45"/>
                      </a:cubicBezTo>
                      <a:cubicBezTo>
                        <a:pt x="134" y="45"/>
                        <a:pt x="133" y="46"/>
                        <a:pt x="133" y="47"/>
                      </a:cubicBezTo>
                      <a:cubicBezTo>
                        <a:pt x="132" y="47"/>
                        <a:pt x="132" y="47"/>
                        <a:pt x="132" y="47"/>
                      </a:cubicBezTo>
                      <a:cubicBezTo>
                        <a:pt x="132" y="47"/>
                        <a:pt x="132" y="47"/>
                        <a:pt x="132" y="47"/>
                      </a:cubicBezTo>
                      <a:lnTo>
                        <a:pt x="131" y="48"/>
                      </a:lnTo>
                      <a:close/>
                      <a:moveTo>
                        <a:pt x="92" y="139"/>
                      </a:moveTo>
                      <a:cubicBezTo>
                        <a:pt x="92" y="139"/>
                        <a:pt x="92" y="139"/>
                        <a:pt x="92" y="139"/>
                      </a:cubicBezTo>
                      <a:cubicBezTo>
                        <a:pt x="96" y="135"/>
                        <a:pt x="100" y="131"/>
                        <a:pt x="104" y="128"/>
                      </a:cubicBezTo>
                      <a:cubicBezTo>
                        <a:pt x="104" y="128"/>
                        <a:pt x="105" y="128"/>
                        <a:pt x="105" y="129"/>
                      </a:cubicBezTo>
                      <a:cubicBezTo>
                        <a:pt x="101" y="135"/>
                        <a:pt x="97" y="140"/>
                        <a:pt x="93" y="146"/>
                      </a:cubicBezTo>
                      <a:cubicBezTo>
                        <a:pt x="93" y="147"/>
                        <a:pt x="93" y="146"/>
                        <a:pt x="93" y="147"/>
                      </a:cubicBezTo>
                      <a:cubicBezTo>
                        <a:pt x="99" y="143"/>
                        <a:pt x="103" y="138"/>
                        <a:pt x="108" y="135"/>
                      </a:cubicBezTo>
                      <a:cubicBezTo>
                        <a:pt x="108" y="135"/>
                        <a:pt x="111" y="135"/>
                        <a:pt x="110" y="136"/>
                      </a:cubicBezTo>
                      <a:cubicBezTo>
                        <a:pt x="103" y="146"/>
                        <a:pt x="103" y="146"/>
                        <a:pt x="103" y="146"/>
                      </a:cubicBezTo>
                      <a:cubicBezTo>
                        <a:pt x="106" y="145"/>
                        <a:pt x="108" y="143"/>
                        <a:pt x="110" y="141"/>
                      </a:cubicBezTo>
                      <a:cubicBezTo>
                        <a:pt x="110" y="141"/>
                        <a:pt x="111" y="141"/>
                        <a:pt x="111" y="142"/>
                      </a:cubicBezTo>
                      <a:cubicBezTo>
                        <a:pt x="111" y="143"/>
                        <a:pt x="111" y="143"/>
                        <a:pt x="111" y="144"/>
                      </a:cubicBezTo>
                      <a:cubicBezTo>
                        <a:pt x="111" y="143"/>
                        <a:pt x="113" y="142"/>
                        <a:pt x="114" y="142"/>
                      </a:cubicBezTo>
                      <a:cubicBezTo>
                        <a:pt x="115" y="143"/>
                        <a:pt x="114" y="144"/>
                        <a:pt x="114" y="144"/>
                      </a:cubicBezTo>
                      <a:cubicBezTo>
                        <a:pt x="114" y="144"/>
                        <a:pt x="113" y="143"/>
                        <a:pt x="113" y="144"/>
                      </a:cubicBezTo>
                      <a:cubicBezTo>
                        <a:pt x="111" y="144"/>
                        <a:pt x="110" y="146"/>
                        <a:pt x="109" y="145"/>
                      </a:cubicBezTo>
                      <a:cubicBezTo>
                        <a:pt x="108" y="144"/>
                        <a:pt x="105" y="147"/>
                        <a:pt x="105" y="147"/>
                      </a:cubicBezTo>
                      <a:cubicBezTo>
                        <a:pt x="104" y="148"/>
                        <a:pt x="102" y="148"/>
                        <a:pt x="102" y="147"/>
                      </a:cubicBezTo>
                      <a:cubicBezTo>
                        <a:pt x="102" y="146"/>
                        <a:pt x="102" y="145"/>
                        <a:pt x="102" y="144"/>
                      </a:cubicBezTo>
                      <a:cubicBezTo>
                        <a:pt x="107" y="138"/>
                        <a:pt x="107" y="138"/>
                        <a:pt x="107" y="138"/>
                      </a:cubicBezTo>
                      <a:cubicBezTo>
                        <a:pt x="102" y="141"/>
                        <a:pt x="98" y="145"/>
                        <a:pt x="94" y="148"/>
                      </a:cubicBezTo>
                      <a:cubicBezTo>
                        <a:pt x="93" y="148"/>
                        <a:pt x="91" y="149"/>
                        <a:pt x="91" y="147"/>
                      </a:cubicBezTo>
                      <a:cubicBezTo>
                        <a:pt x="91" y="145"/>
                        <a:pt x="92" y="144"/>
                        <a:pt x="93" y="142"/>
                      </a:cubicBezTo>
                      <a:cubicBezTo>
                        <a:pt x="95" y="140"/>
                        <a:pt x="96" y="139"/>
                        <a:pt x="98" y="137"/>
                      </a:cubicBezTo>
                      <a:cubicBezTo>
                        <a:pt x="98" y="137"/>
                        <a:pt x="98" y="136"/>
                        <a:pt x="98" y="136"/>
                      </a:cubicBezTo>
                      <a:cubicBezTo>
                        <a:pt x="98" y="136"/>
                        <a:pt x="98" y="136"/>
                        <a:pt x="98" y="136"/>
                      </a:cubicBezTo>
                      <a:cubicBezTo>
                        <a:pt x="99" y="136"/>
                        <a:pt x="99" y="135"/>
                        <a:pt x="99" y="135"/>
                      </a:cubicBezTo>
                      <a:cubicBezTo>
                        <a:pt x="98" y="135"/>
                        <a:pt x="98" y="135"/>
                        <a:pt x="98" y="136"/>
                      </a:cubicBezTo>
                      <a:cubicBezTo>
                        <a:pt x="98" y="136"/>
                        <a:pt x="98" y="136"/>
                        <a:pt x="98" y="136"/>
                      </a:cubicBezTo>
                      <a:cubicBezTo>
                        <a:pt x="95" y="139"/>
                        <a:pt x="91" y="142"/>
                        <a:pt x="88" y="144"/>
                      </a:cubicBezTo>
                      <a:cubicBezTo>
                        <a:pt x="88" y="145"/>
                        <a:pt x="87" y="144"/>
                        <a:pt x="87" y="143"/>
                      </a:cubicBezTo>
                      <a:cubicBezTo>
                        <a:pt x="87" y="142"/>
                        <a:pt x="88" y="141"/>
                        <a:pt x="89" y="140"/>
                      </a:cubicBezTo>
                      <a:cubicBezTo>
                        <a:pt x="89" y="139"/>
                        <a:pt x="89" y="140"/>
                        <a:pt x="88" y="140"/>
                      </a:cubicBezTo>
                      <a:cubicBezTo>
                        <a:pt x="87" y="141"/>
                        <a:pt x="86" y="142"/>
                        <a:pt x="85" y="143"/>
                      </a:cubicBezTo>
                      <a:cubicBezTo>
                        <a:pt x="84" y="143"/>
                        <a:pt x="83" y="142"/>
                        <a:pt x="83" y="141"/>
                      </a:cubicBezTo>
                      <a:cubicBezTo>
                        <a:pt x="84" y="140"/>
                        <a:pt x="83" y="138"/>
                        <a:pt x="85" y="137"/>
                      </a:cubicBezTo>
                      <a:cubicBezTo>
                        <a:pt x="96" y="124"/>
                        <a:pt x="96" y="124"/>
                        <a:pt x="96" y="124"/>
                      </a:cubicBezTo>
                      <a:cubicBezTo>
                        <a:pt x="97" y="124"/>
                        <a:pt x="97" y="126"/>
                        <a:pt x="97" y="126"/>
                      </a:cubicBezTo>
                      <a:cubicBezTo>
                        <a:pt x="95" y="130"/>
                        <a:pt x="92" y="133"/>
                        <a:pt x="89" y="136"/>
                      </a:cubicBezTo>
                      <a:cubicBezTo>
                        <a:pt x="88" y="137"/>
                        <a:pt x="89" y="137"/>
                        <a:pt x="90" y="136"/>
                      </a:cubicBezTo>
                      <a:cubicBezTo>
                        <a:pt x="93" y="134"/>
                        <a:pt x="96" y="130"/>
                        <a:pt x="99" y="128"/>
                      </a:cubicBezTo>
                      <a:cubicBezTo>
                        <a:pt x="100" y="127"/>
                        <a:pt x="100" y="129"/>
                        <a:pt x="100" y="129"/>
                      </a:cubicBezTo>
                      <a:cubicBezTo>
                        <a:pt x="98" y="132"/>
                        <a:pt x="95" y="135"/>
                        <a:pt x="92" y="139"/>
                      </a:cubicBezTo>
                      <a:close/>
                      <a:moveTo>
                        <a:pt x="144" y="85"/>
                      </a:moveTo>
                      <a:cubicBezTo>
                        <a:pt x="142" y="85"/>
                        <a:pt x="140" y="86"/>
                        <a:pt x="138" y="86"/>
                      </a:cubicBezTo>
                      <a:cubicBezTo>
                        <a:pt x="137" y="86"/>
                        <a:pt x="137" y="84"/>
                        <a:pt x="138" y="84"/>
                      </a:cubicBezTo>
                      <a:cubicBezTo>
                        <a:pt x="140" y="80"/>
                        <a:pt x="144" y="78"/>
                        <a:pt x="147" y="75"/>
                      </a:cubicBezTo>
                      <a:cubicBezTo>
                        <a:pt x="147" y="74"/>
                        <a:pt x="147" y="74"/>
                        <a:pt x="146" y="74"/>
                      </a:cubicBezTo>
                      <a:cubicBezTo>
                        <a:pt x="144" y="75"/>
                        <a:pt x="141" y="76"/>
                        <a:pt x="139" y="77"/>
                      </a:cubicBezTo>
                      <a:cubicBezTo>
                        <a:pt x="138" y="77"/>
                        <a:pt x="137" y="76"/>
                        <a:pt x="137" y="75"/>
                      </a:cubicBezTo>
                      <a:cubicBezTo>
                        <a:pt x="137" y="73"/>
                        <a:pt x="139" y="71"/>
                        <a:pt x="140" y="69"/>
                      </a:cubicBezTo>
                      <a:cubicBezTo>
                        <a:pt x="138" y="71"/>
                        <a:pt x="135" y="69"/>
                        <a:pt x="134" y="67"/>
                      </a:cubicBezTo>
                      <a:cubicBezTo>
                        <a:pt x="134" y="67"/>
                        <a:pt x="135" y="66"/>
                        <a:pt x="135" y="66"/>
                      </a:cubicBezTo>
                      <a:cubicBezTo>
                        <a:pt x="138" y="63"/>
                        <a:pt x="142" y="61"/>
                        <a:pt x="145" y="58"/>
                      </a:cubicBezTo>
                      <a:cubicBezTo>
                        <a:pt x="145" y="58"/>
                        <a:pt x="146" y="56"/>
                        <a:pt x="145" y="57"/>
                      </a:cubicBezTo>
                      <a:cubicBezTo>
                        <a:pt x="141" y="59"/>
                        <a:pt x="137" y="61"/>
                        <a:pt x="133" y="63"/>
                      </a:cubicBezTo>
                      <a:cubicBezTo>
                        <a:pt x="132" y="63"/>
                        <a:pt x="131" y="62"/>
                        <a:pt x="131" y="61"/>
                      </a:cubicBezTo>
                      <a:cubicBezTo>
                        <a:pt x="131" y="60"/>
                        <a:pt x="133" y="59"/>
                        <a:pt x="134" y="57"/>
                      </a:cubicBezTo>
                      <a:cubicBezTo>
                        <a:pt x="135" y="56"/>
                        <a:pt x="136" y="55"/>
                        <a:pt x="136" y="54"/>
                      </a:cubicBezTo>
                      <a:cubicBezTo>
                        <a:pt x="133" y="55"/>
                        <a:pt x="131" y="58"/>
                        <a:pt x="127" y="59"/>
                      </a:cubicBezTo>
                      <a:cubicBezTo>
                        <a:pt x="127" y="58"/>
                        <a:pt x="127" y="57"/>
                        <a:pt x="127" y="56"/>
                      </a:cubicBezTo>
                      <a:cubicBezTo>
                        <a:pt x="129" y="54"/>
                        <a:pt x="131" y="52"/>
                        <a:pt x="134" y="49"/>
                      </a:cubicBezTo>
                      <a:cubicBezTo>
                        <a:pt x="133" y="49"/>
                        <a:pt x="132" y="50"/>
                        <a:pt x="131" y="50"/>
                      </a:cubicBezTo>
                      <a:cubicBezTo>
                        <a:pt x="130" y="51"/>
                        <a:pt x="129" y="52"/>
                        <a:pt x="127" y="51"/>
                      </a:cubicBezTo>
                      <a:cubicBezTo>
                        <a:pt x="126" y="51"/>
                        <a:pt x="126" y="49"/>
                        <a:pt x="127" y="49"/>
                      </a:cubicBezTo>
                      <a:cubicBezTo>
                        <a:pt x="128" y="48"/>
                        <a:pt x="125" y="47"/>
                        <a:pt x="127" y="46"/>
                      </a:cubicBezTo>
                      <a:cubicBezTo>
                        <a:pt x="132" y="42"/>
                        <a:pt x="136" y="38"/>
                        <a:pt x="141" y="33"/>
                      </a:cubicBezTo>
                      <a:cubicBezTo>
                        <a:pt x="130" y="40"/>
                        <a:pt x="130" y="40"/>
                        <a:pt x="130" y="40"/>
                      </a:cubicBezTo>
                      <a:cubicBezTo>
                        <a:pt x="129" y="40"/>
                        <a:pt x="127" y="40"/>
                        <a:pt x="126" y="41"/>
                      </a:cubicBezTo>
                      <a:cubicBezTo>
                        <a:pt x="124" y="42"/>
                        <a:pt x="122" y="43"/>
                        <a:pt x="120" y="43"/>
                      </a:cubicBezTo>
                      <a:cubicBezTo>
                        <a:pt x="119" y="42"/>
                        <a:pt x="119" y="41"/>
                        <a:pt x="119" y="41"/>
                      </a:cubicBezTo>
                      <a:cubicBezTo>
                        <a:pt x="120" y="38"/>
                        <a:pt x="122" y="36"/>
                        <a:pt x="123" y="35"/>
                      </a:cubicBezTo>
                      <a:cubicBezTo>
                        <a:pt x="124" y="34"/>
                        <a:pt x="125" y="33"/>
                        <a:pt x="124" y="34"/>
                      </a:cubicBezTo>
                      <a:cubicBezTo>
                        <a:pt x="121" y="36"/>
                        <a:pt x="118" y="38"/>
                        <a:pt x="114" y="39"/>
                      </a:cubicBezTo>
                      <a:cubicBezTo>
                        <a:pt x="114" y="40"/>
                        <a:pt x="113" y="39"/>
                        <a:pt x="113" y="38"/>
                      </a:cubicBezTo>
                      <a:cubicBezTo>
                        <a:pt x="113" y="38"/>
                        <a:pt x="113" y="37"/>
                        <a:pt x="114" y="37"/>
                      </a:cubicBezTo>
                      <a:cubicBezTo>
                        <a:pt x="118" y="33"/>
                        <a:pt x="123" y="29"/>
                        <a:pt x="128" y="25"/>
                      </a:cubicBezTo>
                      <a:cubicBezTo>
                        <a:pt x="127" y="25"/>
                        <a:pt x="126" y="26"/>
                        <a:pt x="125" y="26"/>
                      </a:cubicBezTo>
                      <a:cubicBezTo>
                        <a:pt x="119" y="28"/>
                        <a:pt x="114" y="33"/>
                        <a:pt x="109" y="37"/>
                      </a:cubicBezTo>
                      <a:cubicBezTo>
                        <a:pt x="108" y="37"/>
                        <a:pt x="107" y="37"/>
                        <a:pt x="107" y="36"/>
                      </a:cubicBezTo>
                      <a:cubicBezTo>
                        <a:pt x="106" y="35"/>
                        <a:pt x="107" y="35"/>
                        <a:pt x="108" y="34"/>
                      </a:cubicBezTo>
                      <a:cubicBezTo>
                        <a:pt x="112" y="30"/>
                        <a:pt x="116" y="27"/>
                        <a:pt x="120" y="24"/>
                      </a:cubicBezTo>
                      <a:cubicBezTo>
                        <a:pt x="121" y="23"/>
                        <a:pt x="125" y="21"/>
                        <a:pt x="125" y="19"/>
                      </a:cubicBezTo>
                      <a:cubicBezTo>
                        <a:pt x="119" y="23"/>
                        <a:pt x="114" y="27"/>
                        <a:pt x="108" y="31"/>
                      </a:cubicBezTo>
                      <a:cubicBezTo>
                        <a:pt x="106" y="32"/>
                        <a:pt x="104" y="34"/>
                        <a:pt x="102" y="34"/>
                      </a:cubicBezTo>
                      <a:cubicBezTo>
                        <a:pt x="101" y="35"/>
                        <a:pt x="101" y="33"/>
                        <a:pt x="102" y="32"/>
                      </a:cubicBezTo>
                      <a:cubicBezTo>
                        <a:pt x="105" y="29"/>
                        <a:pt x="109" y="26"/>
                        <a:pt x="112" y="23"/>
                      </a:cubicBezTo>
                      <a:cubicBezTo>
                        <a:pt x="114" y="22"/>
                        <a:pt x="117" y="20"/>
                        <a:pt x="118" y="18"/>
                      </a:cubicBezTo>
                      <a:cubicBezTo>
                        <a:pt x="113" y="21"/>
                        <a:pt x="109" y="24"/>
                        <a:pt x="104" y="28"/>
                      </a:cubicBezTo>
                      <a:cubicBezTo>
                        <a:pt x="101" y="30"/>
                        <a:pt x="98" y="32"/>
                        <a:pt x="95" y="34"/>
                      </a:cubicBezTo>
                      <a:cubicBezTo>
                        <a:pt x="94" y="33"/>
                        <a:pt x="95" y="32"/>
                        <a:pt x="95" y="31"/>
                      </a:cubicBezTo>
                      <a:cubicBezTo>
                        <a:pt x="100" y="26"/>
                        <a:pt x="106" y="21"/>
                        <a:pt x="111" y="16"/>
                      </a:cubicBezTo>
                      <a:cubicBezTo>
                        <a:pt x="102" y="21"/>
                        <a:pt x="94" y="29"/>
                        <a:pt x="86" y="36"/>
                      </a:cubicBezTo>
                      <a:cubicBezTo>
                        <a:pt x="85" y="36"/>
                        <a:pt x="84" y="35"/>
                        <a:pt x="84" y="35"/>
                      </a:cubicBezTo>
                      <a:cubicBezTo>
                        <a:pt x="84" y="34"/>
                        <a:pt x="84" y="34"/>
                        <a:pt x="85" y="33"/>
                      </a:cubicBezTo>
                      <a:cubicBezTo>
                        <a:pt x="89" y="27"/>
                        <a:pt x="95" y="23"/>
                        <a:pt x="101" y="18"/>
                      </a:cubicBezTo>
                      <a:cubicBezTo>
                        <a:pt x="100" y="17"/>
                        <a:pt x="100" y="17"/>
                        <a:pt x="100" y="17"/>
                      </a:cubicBezTo>
                      <a:cubicBezTo>
                        <a:pt x="93" y="22"/>
                        <a:pt x="87" y="28"/>
                        <a:pt x="80" y="33"/>
                      </a:cubicBezTo>
                      <a:cubicBezTo>
                        <a:pt x="79" y="33"/>
                        <a:pt x="79" y="32"/>
                        <a:pt x="79" y="32"/>
                      </a:cubicBezTo>
                      <a:cubicBezTo>
                        <a:pt x="79" y="31"/>
                        <a:pt x="80" y="30"/>
                        <a:pt x="80" y="29"/>
                      </a:cubicBezTo>
                      <a:cubicBezTo>
                        <a:pt x="85" y="24"/>
                        <a:pt x="90" y="20"/>
                        <a:pt x="95" y="15"/>
                      </a:cubicBezTo>
                      <a:cubicBezTo>
                        <a:pt x="94" y="15"/>
                        <a:pt x="92" y="14"/>
                        <a:pt x="91" y="15"/>
                      </a:cubicBezTo>
                      <a:cubicBezTo>
                        <a:pt x="83" y="20"/>
                        <a:pt x="77" y="27"/>
                        <a:pt x="70" y="33"/>
                      </a:cubicBezTo>
                      <a:cubicBezTo>
                        <a:pt x="69" y="34"/>
                        <a:pt x="69" y="35"/>
                        <a:pt x="68" y="34"/>
                      </a:cubicBezTo>
                      <a:cubicBezTo>
                        <a:pt x="67" y="33"/>
                        <a:pt x="68" y="32"/>
                        <a:pt x="69" y="31"/>
                      </a:cubicBezTo>
                      <a:cubicBezTo>
                        <a:pt x="74" y="25"/>
                        <a:pt x="80" y="21"/>
                        <a:pt x="85" y="15"/>
                      </a:cubicBezTo>
                      <a:cubicBezTo>
                        <a:pt x="84" y="15"/>
                        <a:pt x="83" y="14"/>
                        <a:pt x="82" y="15"/>
                      </a:cubicBezTo>
                      <a:cubicBezTo>
                        <a:pt x="75" y="21"/>
                        <a:pt x="68" y="27"/>
                        <a:pt x="61" y="33"/>
                      </a:cubicBezTo>
                      <a:cubicBezTo>
                        <a:pt x="60" y="34"/>
                        <a:pt x="60" y="35"/>
                        <a:pt x="59" y="35"/>
                      </a:cubicBezTo>
                      <a:cubicBezTo>
                        <a:pt x="58" y="34"/>
                        <a:pt x="58" y="33"/>
                        <a:pt x="59" y="33"/>
                      </a:cubicBezTo>
                      <a:cubicBezTo>
                        <a:pt x="58" y="32"/>
                        <a:pt x="57" y="34"/>
                        <a:pt x="56" y="33"/>
                      </a:cubicBezTo>
                      <a:cubicBezTo>
                        <a:pt x="56" y="34"/>
                        <a:pt x="56" y="35"/>
                        <a:pt x="55" y="36"/>
                      </a:cubicBezTo>
                      <a:cubicBezTo>
                        <a:pt x="55" y="37"/>
                        <a:pt x="54" y="36"/>
                        <a:pt x="54" y="36"/>
                      </a:cubicBezTo>
                      <a:cubicBezTo>
                        <a:pt x="54" y="34"/>
                        <a:pt x="55" y="33"/>
                        <a:pt x="55" y="32"/>
                      </a:cubicBezTo>
                      <a:cubicBezTo>
                        <a:pt x="53" y="32"/>
                        <a:pt x="52" y="34"/>
                        <a:pt x="53" y="34"/>
                      </a:cubicBezTo>
                      <a:cubicBezTo>
                        <a:pt x="53" y="37"/>
                        <a:pt x="53" y="39"/>
                        <a:pt x="54" y="41"/>
                      </a:cubicBezTo>
                      <a:cubicBezTo>
                        <a:pt x="57" y="47"/>
                        <a:pt x="60" y="53"/>
                        <a:pt x="61" y="60"/>
                      </a:cubicBezTo>
                      <a:cubicBezTo>
                        <a:pt x="64" y="57"/>
                        <a:pt x="67" y="54"/>
                        <a:pt x="70" y="51"/>
                      </a:cubicBezTo>
                      <a:cubicBezTo>
                        <a:pt x="71" y="53"/>
                        <a:pt x="71" y="54"/>
                        <a:pt x="70" y="54"/>
                      </a:cubicBezTo>
                      <a:cubicBezTo>
                        <a:pt x="68" y="58"/>
                        <a:pt x="66" y="62"/>
                        <a:pt x="62" y="66"/>
                      </a:cubicBezTo>
                      <a:cubicBezTo>
                        <a:pt x="64" y="66"/>
                        <a:pt x="65" y="65"/>
                        <a:pt x="66" y="64"/>
                      </a:cubicBezTo>
                      <a:cubicBezTo>
                        <a:pt x="69" y="63"/>
                        <a:pt x="71" y="61"/>
                        <a:pt x="74" y="61"/>
                      </a:cubicBezTo>
                      <a:cubicBezTo>
                        <a:pt x="79" y="61"/>
                        <a:pt x="83" y="61"/>
                        <a:pt x="88" y="63"/>
                      </a:cubicBezTo>
                      <a:cubicBezTo>
                        <a:pt x="94" y="64"/>
                        <a:pt x="98" y="69"/>
                        <a:pt x="98" y="76"/>
                      </a:cubicBezTo>
                      <a:cubicBezTo>
                        <a:pt x="96" y="87"/>
                        <a:pt x="89" y="94"/>
                        <a:pt x="82" y="100"/>
                      </a:cubicBezTo>
                      <a:cubicBezTo>
                        <a:pt x="73" y="108"/>
                        <a:pt x="62" y="113"/>
                        <a:pt x="53" y="119"/>
                      </a:cubicBezTo>
                      <a:cubicBezTo>
                        <a:pt x="53" y="132"/>
                        <a:pt x="55" y="145"/>
                        <a:pt x="54" y="159"/>
                      </a:cubicBezTo>
                      <a:cubicBezTo>
                        <a:pt x="71" y="164"/>
                        <a:pt x="87" y="169"/>
                        <a:pt x="107" y="171"/>
                      </a:cubicBezTo>
                      <a:cubicBezTo>
                        <a:pt x="117" y="172"/>
                        <a:pt x="125" y="172"/>
                        <a:pt x="134" y="173"/>
                      </a:cubicBezTo>
                      <a:cubicBezTo>
                        <a:pt x="136" y="167"/>
                        <a:pt x="136" y="167"/>
                        <a:pt x="136" y="167"/>
                      </a:cubicBezTo>
                      <a:cubicBezTo>
                        <a:pt x="136" y="167"/>
                        <a:pt x="136" y="165"/>
                        <a:pt x="137" y="166"/>
                      </a:cubicBezTo>
                      <a:cubicBezTo>
                        <a:pt x="137" y="165"/>
                        <a:pt x="138" y="164"/>
                        <a:pt x="138" y="164"/>
                      </a:cubicBezTo>
                      <a:cubicBezTo>
                        <a:pt x="143" y="154"/>
                        <a:pt x="147" y="142"/>
                        <a:pt x="153" y="133"/>
                      </a:cubicBezTo>
                      <a:cubicBezTo>
                        <a:pt x="138" y="130"/>
                        <a:pt x="124" y="126"/>
                        <a:pt x="109" y="123"/>
                      </a:cubicBezTo>
                      <a:cubicBezTo>
                        <a:pt x="107" y="121"/>
                        <a:pt x="104" y="121"/>
                        <a:pt x="101" y="121"/>
                      </a:cubicBezTo>
                      <a:cubicBezTo>
                        <a:pt x="98" y="121"/>
                        <a:pt x="96" y="120"/>
                        <a:pt x="95" y="118"/>
                      </a:cubicBezTo>
                      <a:cubicBezTo>
                        <a:pt x="94" y="118"/>
                        <a:pt x="93" y="118"/>
                        <a:pt x="92" y="118"/>
                      </a:cubicBezTo>
                      <a:cubicBezTo>
                        <a:pt x="91" y="117"/>
                        <a:pt x="91" y="117"/>
                        <a:pt x="91" y="116"/>
                      </a:cubicBezTo>
                      <a:cubicBezTo>
                        <a:pt x="92" y="116"/>
                        <a:pt x="92" y="116"/>
                        <a:pt x="93" y="116"/>
                      </a:cubicBezTo>
                      <a:cubicBezTo>
                        <a:pt x="92" y="115"/>
                        <a:pt x="92" y="114"/>
                        <a:pt x="93" y="114"/>
                      </a:cubicBezTo>
                      <a:cubicBezTo>
                        <a:pt x="96" y="114"/>
                        <a:pt x="99" y="115"/>
                        <a:pt x="101" y="115"/>
                      </a:cubicBezTo>
                      <a:cubicBezTo>
                        <a:pt x="102" y="115"/>
                        <a:pt x="102" y="114"/>
                        <a:pt x="103" y="113"/>
                      </a:cubicBezTo>
                      <a:cubicBezTo>
                        <a:pt x="103" y="113"/>
                        <a:pt x="105" y="113"/>
                        <a:pt x="104" y="112"/>
                      </a:cubicBezTo>
                      <a:cubicBezTo>
                        <a:pt x="104" y="111"/>
                        <a:pt x="106" y="109"/>
                        <a:pt x="108" y="109"/>
                      </a:cubicBezTo>
                      <a:cubicBezTo>
                        <a:pt x="109" y="109"/>
                        <a:pt x="111" y="109"/>
                        <a:pt x="110" y="108"/>
                      </a:cubicBezTo>
                      <a:cubicBezTo>
                        <a:pt x="115" y="106"/>
                        <a:pt x="120" y="103"/>
                        <a:pt x="124" y="101"/>
                      </a:cubicBezTo>
                      <a:cubicBezTo>
                        <a:pt x="125" y="100"/>
                        <a:pt x="124" y="100"/>
                        <a:pt x="124" y="99"/>
                      </a:cubicBezTo>
                      <a:cubicBezTo>
                        <a:pt x="129" y="95"/>
                        <a:pt x="134" y="93"/>
                        <a:pt x="138" y="89"/>
                      </a:cubicBezTo>
                      <a:cubicBezTo>
                        <a:pt x="140" y="88"/>
                        <a:pt x="142" y="87"/>
                        <a:pt x="144" y="85"/>
                      </a:cubicBezTo>
                      <a:close/>
                      <a:moveTo>
                        <a:pt x="9" y="149"/>
                      </a:moveTo>
                      <a:cubicBezTo>
                        <a:pt x="8" y="149"/>
                        <a:pt x="7" y="151"/>
                        <a:pt x="7" y="151"/>
                      </a:cubicBezTo>
                      <a:cubicBezTo>
                        <a:pt x="6" y="152"/>
                        <a:pt x="4" y="153"/>
                        <a:pt x="5" y="154"/>
                      </a:cubicBezTo>
                      <a:cubicBezTo>
                        <a:pt x="3" y="155"/>
                        <a:pt x="3" y="156"/>
                        <a:pt x="2" y="157"/>
                      </a:cubicBezTo>
                      <a:cubicBezTo>
                        <a:pt x="1" y="157"/>
                        <a:pt x="0" y="156"/>
                        <a:pt x="0" y="156"/>
                      </a:cubicBezTo>
                      <a:cubicBezTo>
                        <a:pt x="5" y="149"/>
                        <a:pt x="10" y="143"/>
                        <a:pt x="15" y="136"/>
                      </a:cubicBezTo>
                      <a:cubicBezTo>
                        <a:pt x="15" y="136"/>
                        <a:pt x="13" y="135"/>
                        <a:pt x="13" y="134"/>
                      </a:cubicBezTo>
                      <a:cubicBezTo>
                        <a:pt x="16" y="132"/>
                        <a:pt x="19" y="131"/>
                        <a:pt x="20" y="127"/>
                      </a:cubicBezTo>
                      <a:cubicBezTo>
                        <a:pt x="21" y="125"/>
                        <a:pt x="23" y="124"/>
                        <a:pt x="24" y="122"/>
                      </a:cubicBezTo>
                      <a:cubicBezTo>
                        <a:pt x="24" y="122"/>
                        <a:pt x="25" y="122"/>
                        <a:pt x="25" y="122"/>
                      </a:cubicBezTo>
                      <a:cubicBezTo>
                        <a:pt x="26" y="122"/>
                        <a:pt x="26" y="123"/>
                        <a:pt x="27" y="122"/>
                      </a:cubicBezTo>
                      <a:cubicBezTo>
                        <a:pt x="28" y="120"/>
                        <a:pt x="30" y="118"/>
                        <a:pt x="32" y="116"/>
                      </a:cubicBezTo>
                      <a:cubicBezTo>
                        <a:pt x="32" y="116"/>
                        <a:pt x="31" y="115"/>
                        <a:pt x="31" y="114"/>
                      </a:cubicBezTo>
                      <a:cubicBezTo>
                        <a:pt x="32" y="113"/>
                        <a:pt x="32" y="112"/>
                        <a:pt x="33" y="112"/>
                      </a:cubicBezTo>
                      <a:cubicBezTo>
                        <a:pt x="34" y="112"/>
                        <a:pt x="35" y="113"/>
                        <a:pt x="36" y="113"/>
                      </a:cubicBezTo>
                      <a:cubicBezTo>
                        <a:pt x="39" y="110"/>
                        <a:pt x="39" y="110"/>
                        <a:pt x="39" y="110"/>
                      </a:cubicBezTo>
                      <a:cubicBezTo>
                        <a:pt x="40" y="109"/>
                        <a:pt x="40" y="110"/>
                        <a:pt x="40" y="110"/>
                      </a:cubicBezTo>
                      <a:cubicBezTo>
                        <a:pt x="40" y="112"/>
                        <a:pt x="39" y="113"/>
                        <a:pt x="39" y="114"/>
                      </a:cubicBezTo>
                      <a:cubicBezTo>
                        <a:pt x="45" y="112"/>
                        <a:pt x="49" y="108"/>
                        <a:pt x="55" y="106"/>
                      </a:cubicBezTo>
                      <a:cubicBezTo>
                        <a:pt x="65" y="102"/>
                        <a:pt x="73" y="96"/>
                        <a:pt x="81" y="89"/>
                      </a:cubicBezTo>
                      <a:cubicBezTo>
                        <a:pt x="82" y="88"/>
                        <a:pt x="80" y="88"/>
                        <a:pt x="80" y="87"/>
                      </a:cubicBezTo>
                      <a:cubicBezTo>
                        <a:pt x="77" y="86"/>
                        <a:pt x="74" y="85"/>
                        <a:pt x="70" y="85"/>
                      </a:cubicBezTo>
                      <a:cubicBezTo>
                        <a:pt x="69" y="87"/>
                        <a:pt x="67" y="88"/>
                        <a:pt x="66" y="87"/>
                      </a:cubicBezTo>
                      <a:cubicBezTo>
                        <a:pt x="59" y="89"/>
                        <a:pt x="52" y="91"/>
                        <a:pt x="47" y="94"/>
                      </a:cubicBezTo>
                      <a:cubicBezTo>
                        <a:pt x="44" y="95"/>
                        <a:pt x="41" y="98"/>
                        <a:pt x="36" y="98"/>
                      </a:cubicBezTo>
                      <a:cubicBezTo>
                        <a:pt x="36" y="98"/>
                        <a:pt x="35" y="98"/>
                        <a:pt x="35" y="97"/>
                      </a:cubicBezTo>
                      <a:cubicBezTo>
                        <a:pt x="34" y="96"/>
                        <a:pt x="33" y="94"/>
                        <a:pt x="33" y="92"/>
                      </a:cubicBezTo>
                      <a:cubicBezTo>
                        <a:pt x="32" y="93"/>
                        <a:pt x="31" y="93"/>
                        <a:pt x="30" y="92"/>
                      </a:cubicBezTo>
                      <a:cubicBezTo>
                        <a:pt x="30" y="92"/>
                        <a:pt x="30" y="91"/>
                        <a:pt x="30" y="90"/>
                      </a:cubicBezTo>
                      <a:cubicBezTo>
                        <a:pt x="28" y="91"/>
                        <a:pt x="26" y="90"/>
                        <a:pt x="27" y="88"/>
                      </a:cubicBezTo>
                      <a:cubicBezTo>
                        <a:pt x="27" y="86"/>
                        <a:pt x="28" y="84"/>
                        <a:pt x="29" y="83"/>
                      </a:cubicBezTo>
                      <a:cubicBezTo>
                        <a:pt x="29" y="82"/>
                        <a:pt x="29" y="81"/>
                        <a:pt x="28" y="80"/>
                      </a:cubicBezTo>
                      <a:cubicBezTo>
                        <a:pt x="27" y="81"/>
                        <a:pt x="26" y="83"/>
                        <a:pt x="25" y="82"/>
                      </a:cubicBezTo>
                      <a:cubicBezTo>
                        <a:pt x="24" y="82"/>
                        <a:pt x="24" y="81"/>
                        <a:pt x="24" y="80"/>
                      </a:cubicBezTo>
                      <a:cubicBezTo>
                        <a:pt x="26" y="75"/>
                        <a:pt x="26" y="75"/>
                        <a:pt x="26" y="75"/>
                      </a:cubicBezTo>
                      <a:cubicBezTo>
                        <a:pt x="26" y="75"/>
                        <a:pt x="25" y="75"/>
                        <a:pt x="25" y="75"/>
                      </a:cubicBezTo>
                      <a:cubicBezTo>
                        <a:pt x="24" y="74"/>
                        <a:pt x="25" y="73"/>
                        <a:pt x="25" y="72"/>
                      </a:cubicBezTo>
                      <a:cubicBezTo>
                        <a:pt x="26" y="71"/>
                        <a:pt x="25" y="70"/>
                        <a:pt x="24" y="69"/>
                      </a:cubicBezTo>
                      <a:cubicBezTo>
                        <a:pt x="24" y="69"/>
                        <a:pt x="23" y="70"/>
                        <a:pt x="23" y="69"/>
                      </a:cubicBezTo>
                      <a:cubicBezTo>
                        <a:pt x="22" y="69"/>
                        <a:pt x="22" y="69"/>
                        <a:pt x="22" y="68"/>
                      </a:cubicBezTo>
                      <a:cubicBezTo>
                        <a:pt x="22" y="68"/>
                        <a:pt x="22" y="67"/>
                        <a:pt x="22" y="66"/>
                      </a:cubicBezTo>
                      <a:cubicBezTo>
                        <a:pt x="22" y="66"/>
                        <a:pt x="21" y="66"/>
                        <a:pt x="21" y="65"/>
                      </a:cubicBezTo>
                      <a:cubicBezTo>
                        <a:pt x="21" y="65"/>
                        <a:pt x="21" y="64"/>
                        <a:pt x="21" y="63"/>
                      </a:cubicBezTo>
                      <a:cubicBezTo>
                        <a:pt x="20" y="64"/>
                        <a:pt x="18" y="66"/>
                        <a:pt x="18" y="64"/>
                      </a:cubicBezTo>
                      <a:cubicBezTo>
                        <a:pt x="18" y="61"/>
                        <a:pt x="19" y="59"/>
                        <a:pt x="20" y="58"/>
                      </a:cubicBezTo>
                      <a:cubicBezTo>
                        <a:pt x="19" y="58"/>
                        <a:pt x="19" y="58"/>
                        <a:pt x="19" y="58"/>
                      </a:cubicBezTo>
                      <a:cubicBezTo>
                        <a:pt x="18" y="57"/>
                        <a:pt x="18" y="56"/>
                        <a:pt x="18" y="56"/>
                      </a:cubicBezTo>
                      <a:cubicBezTo>
                        <a:pt x="18" y="56"/>
                        <a:pt x="16" y="56"/>
                        <a:pt x="17" y="55"/>
                      </a:cubicBezTo>
                      <a:cubicBezTo>
                        <a:pt x="17" y="53"/>
                        <a:pt x="18" y="52"/>
                        <a:pt x="19" y="51"/>
                      </a:cubicBezTo>
                      <a:cubicBezTo>
                        <a:pt x="19" y="50"/>
                        <a:pt x="19" y="49"/>
                        <a:pt x="19" y="49"/>
                      </a:cubicBezTo>
                      <a:cubicBezTo>
                        <a:pt x="19" y="50"/>
                        <a:pt x="19" y="50"/>
                        <a:pt x="19" y="50"/>
                      </a:cubicBezTo>
                      <a:cubicBezTo>
                        <a:pt x="17" y="49"/>
                        <a:pt x="17" y="51"/>
                        <a:pt x="17" y="52"/>
                      </a:cubicBezTo>
                      <a:cubicBezTo>
                        <a:pt x="16" y="51"/>
                        <a:pt x="16" y="53"/>
                        <a:pt x="15" y="54"/>
                      </a:cubicBezTo>
                      <a:cubicBezTo>
                        <a:pt x="13" y="54"/>
                        <a:pt x="10" y="56"/>
                        <a:pt x="10" y="60"/>
                      </a:cubicBezTo>
                      <a:cubicBezTo>
                        <a:pt x="10" y="58"/>
                        <a:pt x="9" y="60"/>
                        <a:pt x="9" y="61"/>
                      </a:cubicBezTo>
                      <a:cubicBezTo>
                        <a:pt x="8" y="61"/>
                        <a:pt x="7" y="60"/>
                        <a:pt x="7" y="60"/>
                      </a:cubicBezTo>
                      <a:cubicBezTo>
                        <a:pt x="10" y="55"/>
                        <a:pt x="13" y="51"/>
                        <a:pt x="17" y="46"/>
                      </a:cubicBezTo>
                      <a:cubicBezTo>
                        <a:pt x="17" y="44"/>
                        <a:pt x="17" y="42"/>
                        <a:pt x="18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24" y="35"/>
                        <a:pt x="28" y="29"/>
                        <a:pt x="33" y="23"/>
                      </a:cubicBezTo>
                      <a:cubicBezTo>
                        <a:pt x="34" y="22"/>
                        <a:pt x="33" y="21"/>
                        <a:pt x="32" y="20"/>
                      </a:cubicBezTo>
                      <a:cubicBezTo>
                        <a:pt x="34" y="19"/>
                        <a:pt x="33" y="18"/>
                        <a:pt x="34" y="18"/>
                      </a:cubicBezTo>
                      <a:cubicBezTo>
                        <a:pt x="35" y="19"/>
                        <a:pt x="37" y="18"/>
                        <a:pt x="37" y="20"/>
                      </a:cubicBezTo>
                      <a:cubicBezTo>
                        <a:pt x="55" y="1"/>
                        <a:pt x="55" y="1"/>
                        <a:pt x="55" y="1"/>
                      </a:cubicBezTo>
                      <a:cubicBezTo>
                        <a:pt x="55" y="0"/>
                        <a:pt x="56" y="1"/>
                        <a:pt x="56" y="1"/>
                      </a:cubicBezTo>
                      <a:cubicBezTo>
                        <a:pt x="55" y="2"/>
                        <a:pt x="57" y="3"/>
                        <a:pt x="56" y="3"/>
                      </a:cubicBezTo>
                      <a:cubicBezTo>
                        <a:pt x="56" y="4"/>
                        <a:pt x="55" y="4"/>
                        <a:pt x="54" y="5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5" y="3"/>
                        <a:pt x="55" y="3"/>
                        <a:pt x="55" y="3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4" y="5"/>
                        <a:pt x="54" y="5"/>
                        <a:pt x="54" y="5"/>
                      </a:cubicBezTo>
                      <a:cubicBezTo>
                        <a:pt x="54" y="5"/>
                        <a:pt x="54" y="6"/>
                        <a:pt x="52" y="6"/>
                      </a:cubicBezTo>
                      <a:cubicBezTo>
                        <a:pt x="52" y="6"/>
                        <a:pt x="52" y="7"/>
                        <a:pt x="51" y="8"/>
                      </a:cubicBezTo>
                      <a:cubicBezTo>
                        <a:pt x="52" y="9"/>
                        <a:pt x="51" y="10"/>
                        <a:pt x="50" y="10"/>
                      </a:cubicBezTo>
                      <a:cubicBezTo>
                        <a:pt x="49" y="11"/>
                        <a:pt x="49" y="12"/>
                        <a:pt x="47" y="13"/>
                      </a:cubicBezTo>
                      <a:cubicBezTo>
                        <a:pt x="50" y="13"/>
                        <a:pt x="52" y="12"/>
                        <a:pt x="53" y="11"/>
                      </a:cubicBezTo>
                      <a:cubicBezTo>
                        <a:pt x="62" y="8"/>
                        <a:pt x="71" y="6"/>
                        <a:pt x="78" y="2"/>
                      </a:cubicBezTo>
                      <a:cubicBezTo>
                        <a:pt x="84" y="1"/>
                        <a:pt x="88" y="1"/>
                        <a:pt x="94" y="1"/>
                      </a:cubicBezTo>
                      <a:cubicBezTo>
                        <a:pt x="95" y="1"/>
                        <a:pt x="97" y="2"/>
                        <a:pt x="98" y="2"/>
                      </a:cubicBezTo>
                      <a:cubicBezTo>
                        <a:pt x="104" y="2"/>
                        <a:pt x="109" y="3"/>
                        <a:pt x="115" y="5"/>
                      </a:cubicBezTo>
                      <a:cubicBezTo>
                        <a:pt x="115" y="4"/>
                        <a:pt x="115" y="4"/>
                        <a:pt x="116" y="4"/>
                      </a:cubicBezTo>
                      <a:cubicBezTo>
                        <a:pt x="119" y="5"/>
                        <a:pt x="122" y="5"/>
                        <a:pt x="125" y="7"/>
                      </a:cubicBezTo>
                      <a:cubicBezTo>
                        <a:pt x="127" y="9"/>
                        <a:pt x="130" y="10"/>
                        <a:pt x="133" y="11"/>
                      </a:cubicBezTo>
                      <a:cubicBezTo>
                        <a:pt x="136" y="13"/>
                        <a:pt x="139" y="14"/>
                        <a:pt x="141" y="16"/>
                      </a:cubicBezTo>
                      <a:cubicBezTo>
                        <a:pt x="142" y="17"/>
                        <a:pt x="140" y="19"/>
                        <a:pt x="142" y="19"/>
                      </a:cubicBezTo>
                      <a:cubicBezTo>
                        <a:pt x="143" y="20"/>
                        <a:pt x="143" y="18"/>
                        <a:pt x="144" y="18"/>
                      </a:cubicBezTo>
                      <a:cubicBezTo>
                        <a:pt x="150" y="21"/>
                        <a:pt x="154" y="27"/>
                        <a:pt x="156" y="34"/>
                      </a:cubicBezTo>
                      <a:cubicBezTo>
                        <a:pt x="156" y="34"/>
                        <a:pt x="157" y="35"/>
                        <a:pt x="158" y="37"/>
                      </a:cubicBezTo>
                      <a:cubicBezTo>
                        <a:pt x="159" y="39"/>
                        <a:pt x="161" y="40"/>
                        <a:pt x="162" y="43"/>
                      </a:cubicBezTo>
                      <a:cubicBezTo>
                        <a:pt x="162" y="44"/>
                        <a:pt x="162" y="46"/>
                        <a:pt x="161" y="46"/>
                      </a:cubicBezTo>
                      <a:cubicBezTo>
                        <a:pt x="161" y="49"/>
                        <a:pt x="162" y="51"/>
                        <a:pt x="164" y="53"/>
                      </a:cubicBezTo>
                      <a:cubicBezTo>
                        <a:pt x="165" y="55"/>
                        <a:pt x="164" y="57"/>
                        <a:pt x="164" y="60"/>
                      </a:cubicBezTo>
                      <a:cubicBezTo>
                        <a:pt x="163" y="62"/>
                        <a:pt x="163" y="64"/>
                        <a:pt x="162" y="66"/>
                      </a:cubicBezTo>
                      <a:cubicBezTo>
                        <a:pt x="163" y="67"/>
                        <a:pt x="163" y="68"/>
                        <a:pt x="162" y="70"/>
                      </a:cubicBezTo>
                      <a:cubicBezTo>
                        <a:pt x="160" y="84"/>
                        <a:pt x="150" y="91"/>
                        <a:pt x="142" y="98"/>
                      </a:cubicBezTo>
                      <a:cubicBezTo>
                        <a:pt x="140" y="101"/>
                        <a:pt x="137" y="102"/>
                        <a:pt x="135" y="104"/>
                      </a:cubicBezTo>
                      <a:cubicBezTo>
                        <a:pt x="135" y="105"/>
                        <a:pt x="136" y="106"/>
                        <a:pt x="136" y="107"/>
                      </a:cubicBezTo>
                      <a:cubicBezTo>
                        <a:pt x="135" y="108"/>
                        <a:pt x="134" y="108"/>
                        <a:pt x="133" y="109"/>
                      </a:cubicBezTo>
                      <a:cubicBezTo>
                        <a:pt x="132" y="109"/>
                        <a:pt x="132" y="109"/>
                        <a:pt x="131" y="110"/>
                      </a:cubicBezTo>
                      <a:cubicBezTo>
                        <a:pt x="134" y="110"/>
                        <a:pt x="137" y="109"/>
                        <a:pt x="140" y="111"/>
                      </a:cubicBezTo>
                      <a:cubicBezTo>
                        <a:pt x="140" y="111"/>
                        <a:pt x="141" y="112"/>
                        <a:pt x="141" y="112"/>
                      </a:cubicBezTo>
                      <a:cubicBezTo>
                        <a:pt x="141" y="113"/>
                        <a:pt x="140" y="114"/>
                        <a:pt x="139" y="115"/>
                      </a:cubicBezTo>
                      <a:cubicBezTo>
                        <a:pt x="138" y="115"/>
                        <a:pt x="138" y="114"/>
                        <a:pt x="137" y="115"/>
                      </a:cubicBezTo>
                      <a:cubicBezTo>
                        <a:pt x="150" y="117"/>
                        <a:pt x="150" y="117"/>
                        <a:pt x="150" y="117"/>
                      </a:cubicBezTo>
                      <a:cubicBezTo>
                        <a:pt x="149" y="119"/>
                        <a:pt x="151" y="120"/>
                        <a:pt x="151" y="121"/>
                      </a:cubicBezTo>
                      <a:cubicBezTo>
                        <a:pt x="153" y="120"/>
                        <a:pt x="155" y="121"/>
                        <a:pt x="156" y="122"/>
                      </a:cubicBezTo>
                      <a:cubicBezTo>
                        <a:pt x="160" y="123"/>
                        <a:pt x="164" y="124"/>
                        <a:pt x="167" y="124"/>
                      </a:cubicBezTo>
                      <a:cubicBezTo>
                        <a:pt x="168" y="124"/>
                        <a:pt x="168" y="124"/>
                        <a:pt x="168" y="125"/>
                      </a:cubicBezTo>
                      <a:cubicBezTo>
                        <a:pt x="167" y="128"/>
                        <a:pt x="164" y="131"/>
                        <a:pt x="164" y="135"/>
                      </a:cubicBezTo>
                      <a:cubicBezTo>
                        <a:pt x="164" y="135"/>
                        <a:pt x="163" y="135"/>
                        <a:pt x="163" y="136"/>
                      </a:cubicBezTo>
                      <a:cubicBezTo>
                        <a:pt x="160" y="145"/>
                        <a:pt x="156" y="152"/>
                        <a:pt x="153" y="160"/>
                      </a:cubicBezTo>
                      <a:cubicBezTo>
                        <a:pt x="153" y="166"/>
                        <a:pt x="150" y="172"/>
                        <a:pt x="147" y="177"/>
                      </a:cubicBezTo>
                      <a:cubicBezTo>
                        <a:pt x="147" y="177"/>
                        <a:pt x="147" y="178"/>
                        <a:pt x="147" y="178"/>
                      </a:cubicBezTo>
                      <a:cubicBezTo>
                        <a:pt x="147" y="179"/>
                        <a:pt x="146" y="180"/>
                        <a:pt x="145" y="181"/>
                      </a:cubicBezTo>
                      <a:cubicBezTo>
                        <a:pt x="148" y="180"/>
                        <a:pt x="151" y="178"/>
                        <a:pt x="153" y="176"/>
                      </a:cubicBezTo>
                      <a:cubicBezTo>
                        <a:pt x="154" y="175"/>
                        <a:pt x="156" y="174"/>
                        <a:pt x="157" y="174"/>
                      </a:cubicBezTo>
                      <a:cubicBezTo>
                        <a:pt x="158" y="174"/>
                        <a:pt x="158" y="175"/>
                        <a:pt x="158" y="175"/>
                      </a:cubicBezTo>
                      <a:cubicBezTo>
                        <a:pt x="156" y="176"/>
                        <a:pt x="155" y="178"/>
                        <a:pt x="153" y="179"/>
                      </a:cubicBezTo>
                      <a:cubicBezTo>
                        <a:pt x="153" y="180"/>
                        <a:pt x="152" y="181"/>
                        <a:pt x="152" y="181"/>
                      </a:cubicBezTo>
                      <a:cubicBezTo>
                        <a:pt x="147" y="185"/>
                        <a:pt x="147" y="185"/>
                        <a:pt x="147" y="185"/>
                      </a:cubicBezTo>
                      <a:cubicBezTo>
                        <a:pt x="148" y="185"/>
                        <a:pt x="148" y="186"/>
                        <a:pt x="147" y="187"/>
                      </a:cubicBezTo>
                      <a:cubicBezTo>
                        <a:pt x="148" y="186"/>
                        <a:pt x="149" y="187"/>
                        <a:pt x="148" y="188"/>
                      </a:cubicBezTo>
                      <a:cubicBezTo>
                        <a:pt x="144" y="190"/>
                        <a:pt x="140" y="192"/>
                        <a:pt x="136" y="194"/>
                      </a:cubicBezTo>
                      <a:cubicBezTo>
                        <a:pt x="135" y="196"/>
                        <a:pt x="133" y="197"/>
                        <a:pt x="131" y="197"/>
                      </a:cubicBezTo>
                      <a:cubicBezTo>
                        <a:pt x="126" y="201"/>
                        <a:pt x="122" y="205"/>
                        <a:pt x="118" y="209"/>
                      </a:cubicBezTo>
                      <a:cubicBezTo>
                        <a:pt x="112" y="213"/>
                        <a:pt x="112" y="213"/>
                        <a:pt x="112" y="213"/>
                      </a:cubicBezTo>
                      <a:cubicBezTo>
                        <a:pt x="112" y="213"/>
                        <a:pt x="111" y="212"/>
                        <a:pt x="111" y="212"/>
                      </a:cubicBezTo>
                      <a:cubicBezTo>
                        <a:pt x="114" y="208"/>
                        <a:pt x="117" y="206"/>
                        <a:pt x="120" y="203"/>
                      </a:cubicBezTo>
                      <a:cubicBezTo>
                        <a:pt x="117" y="204"/>
                        <a:pt x="113" y="207"/>
                        <a:pt x="110" y="208"/>
                      </a:cubicBezTo>
                      <a:cubicBezTo>
                        <a:pt x="109" y="209"/>
                        <a:pt x="109" y="209"/>
                        <a:pt x="108" y="209"/>
                      </a:cubicBezTo>
                      <a:cubicBezTo>
                        <a:pt x="108" y="209"/>
                        <a:pt x="107" y="208"/>
                        <a:pt x="108" y="207"/>
                      </a:cubicBezTo>
                      <a:cubicBezTo>
                        <a:pt x="110" y="206"/>
                        <a:pt x="113" y="204"/>
                        <a:pt x="115" y="202"/>
                      </a:cubicBezTo>
                      <a:cubicBezTo>
                        <a:pt x="114" y="202"/>
                        <a:pt x="113" y="201"/>
                        <a:pt x="112" y="202"/>
                      </a:cubicBezTo>
                      <a:cubicBezTo>
                        <a:pt x="110" y="203"/>
                        <a:pt x="107" y="205"/>
                        <a:pt x="105" y="206"/>
                      </a:cubicBezTo>
                      <a:cubicBezTo>
                        <a:pt x="104" y="206"/>
                        <a:pt x="103" y="206"/>
                        <a:pt x="103" y="205"/>
                      </a:cubicBezTo>
                      <a:cubicBezTo>
                        <a:pt x="103" y="203"/>
                        <a:pt x="104" y="202"/>
                        <a:pt x="105" y="201"/>
                      </a:cubicBezTo>
                      <a:cubicBezTo>
                        <a:pt x="104" y="201"/>
                        <a:pt x="103" y="202"/>
                        <a:pt x="102" y="201"/>
                      </a:cubicBezTo>
                      <a:cubicBezTo>
                        <a:pt x="101" y="199"/>
                        <a:pt x="98" y="200"/>
                        <a:pt x="97" y="201"/>
                      </a:cubicBezTo>
                      <a:cubicBezTo>
                        <a:pt x="96" y="201"/>
                        <a:pt x="96" y="201"/>
                        <a:pt x="95" y="201"/>
                      </a:cubicBezTo>
                      <a:cubicBezTo>
                        <a:pt x="95" y="201"/>
                        <a:pt x="94" y="200"/>
                        <a:pt x="94" y="200"/>
                      </a:cubicBezTo>
                      <a:cubicBezTo>
                        <a:pt x="88" y="199"/>
                        <a:pt x="88" y="199"/>
                        <a:pt x="88" y="199"/>
                      </a:cubicBezTo>
                      <a:cubicBezTo>
                        <a:pt x="88" y="199"/>
                        <a:pt x="87" y="200"/>
                        <a:pt x="87" y="199"/>
                      </a:cubicBezTo>
                      <a:cubicBezTo>
                        <a:pt x="85" y="198"/>
                        <a:pt x="81" y="198"/>
                        <a:pt x="80" y="198"/>
                      </a:cubicBezTo>
                      <a:cubicBezTo>
                        <a:pt x="79" y="199"/>
                        <a:pt x="79" y="197"/>
                        <a:pt x="80" y="196"/>
                      </a:cubicBezTo>
                      <a:cubicBezTo>
                        <a:pt x="77" y="195"/>
                        <a:pt x="75" y="198"/>
                        <a:pt x="74" y="198"/>
                      </a:cubicBezTo>
                      <a:cubicBezTo>
                        <a:pt x="73" y="197"/>
                        <a:pt x="73" y="197"/>
                        <a:pt x="73" y="196"/>
                      </a:cubicBezTo>
                      <a:cubicBezTo>
                        <a:pt x="69" y="195"/>
                        <a:pt x="66" y="195"/>
                        <a:pt x="63" y="194"/>
                      </a:cubicBezTo>
                      <a:cubicBezTo>
                        <a:pt x="61" y="195"/>
                        <a:pt x="60" y="197"/>
                        <a:pt x="59" y="198"/>
                      </a:cubicBezTo>
                      <a:cubicBezTo>
                        <a:pt x="58" y="198"/>
                        <a:pt x="58" y="197"/>
                        <a:pt x="58" y="196"/>
                      </a:cubicBezTo>
                      <a:cubicBezTo>
                        <a:pt x="57" y="195"/>
                        <a:pt x="58" y="194"/>
                        <a:pt x="58" y="193"/>
                      </a:cubicBezTo>
                      <a:cubicBezTo>
                        <a:pt x="57" y="192"/>
                        <a:pt x="56" y="192"/>
                        <a:pt x="55" y="192"/>
                      </a:cubicBezTo>
                      <a:cubicBezTo>
                        <a:pt x="54" y="192"/>
                        <a:pt x="54" y="193"/>
                        <a:pt x="53" y="193"/>
                      </a:cubicBezTo>
                      <a:cubicBezTo>
                        <a:pt x="52" y="193"/>
                        <a:pt x="52" y="192"/>
                        <a:pt x="52" y="191"/>
                      </a:cubicBezTo>
                      <a:cubicBezTo>
                        <a:pt x="51" y="190"/>
                        <a:pt x="50" y="192"/>
                        <a:pt x="50" y="192"/>
                      </a:cubicBezTo>
                      <a:cubicBezTo>
                        <a:pt x="49" y="193"/>
                        <a:pt x="48" y="194"/>
                        <a:pt x="47" y="193"/>
                      </a:cubicBezTo>
                      <a:cubicBezTo>
                        <a:pt x="46" y="192"/>
                        <a:pt x="47" y="191"/>
                        <a:pt x="47" y="190"/>
                      </a:cubicBezTo>
                      <a:cubicBezTo>
                        <a:pt x="47" y="189"/>
                        <a:pt x="46" y="190"/>
                        <a:pt x="45" y="190"/>
                      </a:cubicBezTo>
                      <a:cubicBezTo>
                        <a:pt x="44" y="192"/>
                        <a:pt x="42" y="194"/>
                        <a:pt x="41" y="195"/>
                      </a:cubicBezTo>
                      <a:cubicBezTo>
                        <a:pt x="40" y="195"/>
                        <a:pt x="40" y="194"/>
                        <a:pt x="39" y="194"/>
                      </a:cubicBezTo>
                      <a:cubicBezTo>
                        <a:pt x="39" y="193"/>
                        <a:pt x="40" y="193"/>
                        <a:pt x="40" y="192"/>
                      </a:cubicBezTo>
                      <a:cubicBezTo>
                        <a:pt x="39" y="192"/>
                        <a:pt x="37" y="192"/>
                        <a:pt x="38" y="190"/>
                      </a:cubicBezTo>
                      <a:cubicBezTo>
                        <a:pt x="38" y="190"/>
                        <a:pt x="38" y="189"/>
                        <a:pt x="38" y="188"/>
                      </a:cubicBezTo>
                      <a:cubicBezTo>
                        <a:pt x="33" y="188"/>
                        <a:pt x="33" y="188"/>
                        <a:pt x="33" y="188"/>
                      </a:cubicBezTo>
                      <a:cubicBezTo>
                        <a:pt x="32" y="188"/>
                        <a:pt x="32" y="190"/>
                        <a:pt x="31" y="190"/>
                      </a:cubicBezTo>
                      <a:cubicBezTo>
                        <a:pt x="30" y="190"/>
                        <a:pt x="30" y="189"/>
                        <a:pt x="30" y="189"/>
                      </a:cubicBezTo>
                      <a:cubicBezTo>
                        <a:pt x="30" y="189"/>
                        <a:pt x="30" y="188"/>
                        <a:pt x="30" y="187"/>
                      </a:cubicBezTo>
                      <a:cubicBezTo>
                        <a:pt x="27" y="187"/>
                        <a:pt x="27" y="187"/>
                        <a:pt x="27" y="187"/>
                      </a:cubicBezTo>
                      <a:cubicBezTo>
                        <a:pt x="27" y="188"/>
                        <a:pt x="26" y="189"/>
                        <a:pt x="25" y="189"/>
                      </a:cubicBezTo>
                      <a:cubicBezTo>
                        <a:pt x="25" y="189"/>
                        <a:pt x="25" y="188"/>
                        <a:pt x="24" y="188"/>
                      </a:cubicBezTo>
                      <a:cubicBezTo>
                        <a:pt x="25" y="189"/>
                        <a:pt x="25" y="190"/>
                        <a:pt x="25" y="191"/>
                      </a:cubicBezTo>
                      <a:cubicBezTo>
                        <a:pt x="25" y="192"/>
                        <a:pt x="24" y="192"/>
                        <a:pt x="23" y="192"/>
                      </a:cubicBezTo>
                      <a:cubicBezTo>
                        <a:pt x="23" y="192"/>
                        <a:pt x="22" y="191"/>
                        <a:pt x="22" y="191"/>
                      </a:cubicBezTo>
                      <a:cubicBezTo>
                        <a:pt x="17" y="195"/>
                        <a:pt x="13" y="199"/>
                        <a:pt x="9" y="205"/>
                      </a:cubicBezTo>
                      <a:cubicBezTo>
                        <a:pt x="9" y="205"/>
                        <a:pt x="8" y="205"/>
                        <a:pt x="8" y="205"/>
                      </a:cubicBezTo>
                      <a:cubicBezTo>
                        <a:pt x="7" y="205"/>
                        <a:pt x="7" y="204"/>
                        <a:pt x="7" y="204"/>
                      </a:cubicBezTo>
                      <a:cubicBezTo>
                        <a:pt x="12" y="198"/>
                        <a:pt x="16" y="193"/>
                        <a:pt x="21" y="188"/>
                      </a:cubicBezTo>
                      <a:cubicBezTo>
                        <a:pt x="20" y="187"/>
                        <a:pt x="20" y="186"/>
                        <a:pt x="20" y="185"/>
                      </a:cubicBezTo>
                      <a:cubicBezTo>
                        <a:pt x="19" y="186"/>
                        <a:pt x="19" y="186"/>
                        <a:pt x="18" y="186"/>
                      </a:cubicBezTo>
                      <a:cubicBezTo>
                        <a:pt x="17" y="185"/>
                        <a:pt x="15" y="183"/>
                        <a:pt x="16" y="181"/>
                      </a:cubicBezTo>
                      <a:cubicBezTo>
                        <a:pt x="14" y="174"/>
                        <a:pt x="13" y="165"/>
                        <a:pt x="15" y="155"/>
                      </a:cubicBezTo>
                      <a:cubicBezTo>
                        <a:pt x="15" y="153"/>
                        <a:pt x="13" y="154"/>
                        <a:pt x="14" y="152"/>
                      </a:cubicBezTo>
                      <a:cubicBezTo>
                        <a:pt x="14" y="151"/>
                        <a:pt x="15" y="151"/>
                        <a:pt x="15" y="150"/>
                      </a:cubicBezTo>
                      <a:cubicBezTo>
                        <a:pt x="14" y="149"/>
                        <a:pt x="14" y="149"/>
                        <a:pt x="13" y="149"/>
                      </a:cubicBezTo>
                      <a:cubicBezTo>
                        <a:pt x="12" y="149"/>
                        <a:pt x="12" y="149"/>
                        <a:pt x="12" y="150"/>
                      </a:cubicBezTo>
                      <a:cubicBezTo>
                        <a:pt x="12" y="151"/>
                        <a:pt x="13" y="151"/>
                        <a:pt x="12" y="151"/>
                      </a:cubicBezTo>
                      <a:cubicBezTo>
                        <a:pt x="11" y="151"/>
                        <a:pt x="11" y="152"/>
                        <a:pt x="10" y="152"/>
                      </a:cubicBezTo>
                      <a:cubicBezTo>
                        <a:pt x="8" y="152"/>
                        <a:pt x="9" y="150"/>
                        <a:pt x="9" y="14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solidFill>
                    <a:srgbClr val="7030A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 sz="1050">
                    <a:latin typeface="+mj-ea"/>
                    <a:ea typeface="+mj-ea"/>
                  </a:endParaRPr>
                </a:p>
              </p:txBody>
            </p:sp>
            <p:sp>
              <p:nvSpPr>
                <p:cNvPr id="63" name="MH_Other_5">
                  <a:extLst>
                    <a:ext uri="{FF2B5EF4-FFF2-40B4-BE49-F238E27FC236}">
                      <a16:creationId xmlns:a16="http://schemas.microsoft.com/office/drawing/2014/main" id="{60B1D81D-7C08-4750-B13A-4A1AD58BF93A}"/>
                    </a:ext>
                  </a:extLst>
                </p:cNvPr>
                <p:cNvSpPr>
                  <a:spLocks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 flipV="1">
                  <a:off x="2807770" y="2941185"/>
                  <a:ext cx="610685" cy="601269"/>
                </a:xfrm>
                <a:custGeom>
                  <a:avLst/>
                  <a:gdLst>
                    <a:gd name="T0" fmla="*/ 0 w 722402"/>
                    <a:gd name="T1" fmla="*/ 706357 h 711200"/>
                    <a:gd name="T2" fmla="*/ 210799 w 722402"/>
                    <a:gd name="T3" fmla="*/ 202969 h 711200"/>
                    <a:gd name="T4" fmla="*/ 717354 w 722402"/>
                    <a:gd name="T5" fmla="*/ 89 h 711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22402" h="711200">
                      <a:moveTo>
                        <a:pt x="0" y="711200"/>
                      </a:moveTo>
                      <a:cubicBezTo>
                        <a:pt x="0" y="520636"/>
                        <a:pt x="76476" y="338044"/>
                        <a:pt x="212282" y="204361"/>
                      </a:cubicBezTo>
                      <a:cubicBezTo>
                        <a:pt x="348088" y="70678"/>
                        <a:pt x="531862" y="-2913"/>
                        <a:pt x="722402" y="89"/>
                      </a:cubicBezTo>
                    </a:path>
                  </a:pathLst>
                </a:custGeom>
                <a:noFill/>
                <a:ln w="25400">
                  <a:solidFill>
                    <a:srgbClr val="D5D5D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 sz="1050">
                    <a:latin typeface="+mj-ea"/>
                    <a:ea typeface="+mj-ea"/>
                  </a:endParaRPr>
                </a:p>
              </p:txBody>
            </p:sp>
            <p:cxnSp>
              <p:nvCxnSpPr>
                <p:cNvPr id="71" name="MH_Other_12">
                  <a:extLst>
                    <a:ext uri="{FF2B5EF4-FFF2-40B4-BE49-F238E27FC236}">
                      <a16:creationId xmlns:a16="http://schemas.microsoft.com/office/drawing/2014/main" id="{4F8252B4-12EC-4F6B-B4FC-19CF8A2548E3}"/>
                    </a:ext>
                  </a:extLst>
                </p:cNvPr>
                <p:cNvCxnSpPr/>
                <p:nvPr>
                  <p:custDataLst>
                    <p:tags r:id="rId21"/>
                  </p:custDataLst>
                </p:nvPr>
              </p:nvCxnSpPr>
              <p:spPr>
                <a:xfrm>
                  <a:off x="2201120" y="2941184"/>
                  <a:ext cx="617410" cy="0"/>
                </a:xfrm>
                <a:prstGeom prst="line">
                  <a:avLst/>
                </a:prstGeom>
                <a:ln w="25400">
                  <a:solidFill>
                    <a:srgbClr val="D5D5D5"/>
                  </a:solidFill>
                  <a:head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EC761FB6-709C-40A9-91F2-E41E4EF7CDD3}"/>
              </a:ext>
            </a:extLst>
          </p:cNvPr>
          <p:cNvGrpSpPr/>
          <p:nvPr/>
        </p:nvGrpSpPr>
        <p:grpSpPr>
          <a:xfrm>
            <a:off x="5246209" y="2243042"/>
            <a:ext cx="3636089" cy="1874360"/>
            <a:chOff x="5172570" y="2220967"/>
            <a:chExt cx="3636089" cy="1874360"/>
          </a:xfrm>
        </p:grpSpPr>
        <p:sp>
          <p:nvSpPr>
            <p:cNvPr id="74" name="MH_SubTitle_4">
              <a:extLst>
                <a:ext uri="{FF2B5EF4-FFF2-40B4-BE49-F238E27FC236}">
                  <a16:creationId xmlns:a16="http://schemas.microsoft.com/office/drawing/2014/main" id="{14F74499-2E28-4E75-A56F-4335767233AA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6524585" y="2393191"/>
              <a:ext cx="886435" cy="887779"/>
            </a:xfrm>
            <a:prstGeom prst="ellipse">
              <a:avLst/>
            </a:prstGeom>
            <a:blipFill>
              <a:blip r:embed="rId24"/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zh-CN" sz="105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39" name="橢圓 38"/>
            <p:cNvSpPr/>
            <p:nvPr/>
          </p:nvSpPr>
          <p:spPr>
            <a:xfrm>
              <a:off x="6645064" y="2511794"/>
              <a:ext cx="652812" cy="629224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050">
                <a:latin typeface="+mj-ea"/>
                <a:ea typeface="+mj-ea"/>
              </a:endParaRPr>
            </a:p>
          </p:txBody>
        </p: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70899841-7702-40CA-A982-2257C6EC7545}"/>
                </a:ext>
              </a:extLst>
            </p:cNvPr>
            <p:cNvGrpSpPr/>
            <p:nvPr/>
          </p:nvGrpSpPr>
          <p:grpSpPr>
            <a:xfrm>
              <a:off x="5172570" y="2220967"/>
              <a:ext cx="3636089" cy="1874360"/>
              <a:chOff x="5172570" y="2220967"/>
              <a:chExt cx="3636089" cy="1874360"/>
            </a:xfrm>
          </p:grpSpPr>
          <p:sp>
            <p:nvSpPr>
              <p:cNvPr id="64" name="MH_Other_6">
                <a:extLst>
                  <a:ext uri="{FF2B5EF4-FFF2-40B4-BE49-F238E27FC236}">
                    <a16:creationId xmlns:a16="http://schemas.microsoft.com/office/drawing/2014/main" id="{25691264-1938-43BD-AA0C-D312B7DE2984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 flipH="1">
                <a:off x="5172570" y="2259792"/>
                <a:ext cx="610685" cy="601268"/>
              </a:xfrm>
              <a:custGeom>
                <a:avLst/>
                <a:gdLst>
                  <a:gd name="T0" fmla="*/ 0 w 722402"/>
                  <a:gd name="T1" fmla="*/ 706355 h 711200"/>
                  <a:gd name="T2" fmla="*/ 210799 w 722402"/>
                  <a:gd name="T3" fmla="*/ 202969 h 711200"/>
                  <a:gd name="T4" fmla="*/ 717354 w 722402"/>
                  <a:gd name="T5" fmla="*/ 89 h 711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2402" h="711200">
                    <a:moveTo>
                      <a:pt x="0" y="711200"/>
                    </a:moveTo>
                    <a:cubicBezTo>
                      <a:pt x="0" y="520636"/>
                      <a:pt x="76476" y="338044"/>
                      <a:pt x="212282" y="204361"/>
                    </a:cubicBezTo>
                    <a:cubicBezTo>
                      <a:pt x="348088" y="70678"/>
                      <a:pt x="531862" y="-2913"/>
                      <a:pt x="722402" y="89"/>
                    </a:cubicBezTo>
                  </a:path>
                </a:pathLst>
              </a:custGeom>
              <a:noFill/>
              <a:ln w="25400">
                <a:solidFill>
                  <a:srgbClr val="D5D5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 sz="1050">
                  <a:latin typeface="+mj-ea"/>
                  <a:ea typeface="+mj-ea"/>
                </a:endParaRPr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D7C16F31-EA96-4E2D-B2C1-E22FC74D0191}"/>
                  </a:ext>
                </a:extLst>
              </p:cNvPr>
              <p:cNvSpPr/>
              <p:nvPr/>
            </p:nvSpPr>
            <p:spPr>
              <a:xfrm>
                <a:off x="6268914" y="3623980"/>
                <a:ext cx="2539745" cy="47134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TW" altLang="en-US" sz="2400" b="1" kern="300" dirty="0">
                    <a:solidFill>
                      <a:schemeClr val="tx1"/>
                    </a:solidFill>
                    <a:latin typeface="文鼎標楷注音" panose="020B0602010101010101" pitchFamily="34" charset="-120"/>
                    <a:ea typeface="文鼎標楷注音" panose="020B0602010101010101" pitchFamily="34" charset="-120"/>
                  </a:rPr>
                  <a:t>請對方簽名</a:t>
                </a:r>
              </a:p>
            </p:txBody>
          </p:sp>
          <p:sp>
            <p:nvSpPr>
              <p:cNvPr id="44" name="MH_Other_4">
                <a:extLst>
                  <a:ext uri="{FF2B5EF4-FFF2-40B4-BE49-F238E27FC236}">
                    <a16:creationId xmlns:a16="http://schemas.microsoft.com/office/drawing/2014/main" id="{0D73E32A-4FDF-458A-B396-054B30B25589}"/>
                  </a:ext>
                </a:extLst>
              </p:cNvPr>
              <p:cNvSpPr>
                <a:spLocks noChangeAspect="1" noEditPoints="1"/>
              </p:cNvSpPr>
              <p:nvPr>
                <p:custDataLst>
                  <p:tags r:id="rId12"/>
                </p:custDataLst>
              </p:nvPr>
            </p:nvSpPr>
            <p:spPr bwMode="auto">
              <a:xfrm rot="830268">
                <a:off x="5888846" y="2220967"/>
                <a:ext cx="416485" cy="547837"/>
              </a:xfrm>
              <a:custGeom>
                <a:avLst/>
                <a:gdLst>
                  <a:gd name="T0" fmla="*/ 17 w 153"/>
                  <a:gd name="T1" fmla="*/ 103 h 199"/>
                  <a:gd name="T2" fmla="*/ 77 w 153"/>
                  <a:gd name="T3" fmla="*/ 43 h 199"/>
                  <a:gd name="T4" fmla="*/ 24 w 153"/>
                  <a:gd name="T5" fmla="*/ 70 h 199"/>
                  <a:gd name="T6" fmla="*/ 77 w 153"/>
                  <a:gd name="T7" fmla="*/ 26 h 199"/>
                  <a:gd name="T8" fmla="*/ 25 w 153"/>
                  <a:gd name="T9" fmla="*/ 90 h 199"/>
                  <a:gd name="T10" fmla="*/ 78 w 153"/>
                  <a:gd name="T11" fmla="*/ 35 h 199"/>
                  <a:gd name="T12" fmla="*/ 24 w 153"/>
                  <a:gd name="T13" fmla="*/ 85 h 199"/>
                  <a:gd name="T14" fmla="*/ 83 w 153"/>
                  <a:gd name="T15" fmla="*/ 31 h 199"/>
                  <a:gd name="T16" fmla="*/ 32 w 153"/>
                  <a:gd name="T17" fmla="*/ 44 h 199"/>
                  <a:gd name="T18" fmla="*/ 24 w 153"/>
                  <a:gd name="T19" fmla="*/ 73 h 199"/>
                  <a:gd name="T20" fmla="*/ 23 w 153"/>
                  <a:gd name="T21" fmla="*/ 76 h 199"/>
                  <a:gd name="T22" fmla="*/ 22 w 153"/>
                  <a:gd name="T23" fmla="*/ 84 h 199"/>
                  <a:gd name="T24" fmla="*/ 15 w 153"/>
                  <a:gd name="T25" fmla="*/ 95 h 199"/>
                  <a:gd name="T26" fmla="*/ 110 w 153"/>
                  <a:gd name="T27" fmla="*/ 174 h 199"/>
                  <a:gd name="T28" fmla="*/ 30 w 153"/>
                  <a:gd name="T29" fmla="*/ 35 h 199"/>
                  <a:gd name="T30" fmla="*/ 28 w 153"/>
                  <a:gd name="T31" fmla="*/ 39 h 199"/>
                  <a:gd name="T32" fmla="*/ 33 w 153"/>
                  <a:gd name="T33" fmla="*/ 31 h 199"/>
                  <a:gd name="T34" fmla="*/ 111 w 153"/>
                  <a:gd name="T35" fmla="*/ 168 h 199"/>
                  <a:gd name="T36" fmla="*/ 17 w 153"/>
                  <a:gd name="T37" fmla="*/ 111 h 199"/>
                  <a:gd name="T38" fmla="*/ 112 w 153"/>
                  <a:gd name="T39" fmla="*/ 19 h 199"/>
                  <a:gd name="T40" fmla="*/ 60 w 153"/>
                  <a:gd name="T41" fmla="*/ 122 h 199"/>
                  <a:gd name="T42" fmla="*/ 129 w 153"/>
                  <a:gd name="T43" fmla="*/ 107 h 199"/>
                  <a:gd name="T44" fmla="*/ 76 w 153"/>
                  <a:gd name="T45" fmla="*/ 151 h 199"/>
                  <a:gd name="T46" fmla="*/ 71 w 153"/>
                  <a:gd name="T47" fmla="*/ 162 h 199"/>
                  <a:gd name="T48" fmla="*/ 77 w 153"/>
                  <a:gd name="T49" fmla="*/ 162 h 199"/>
                  <a:gd name="T50" fmla="*/ 71 w 153"/>
                  <a:gd name="T51" fmla="*/ 180 h 199"/>
                  <a:gd name="T52" fmla="*/ 83 w 153"/>
                  <a:gd name="T53" fmla="*/ 37 h 199"/>
                  <a:gd name="T54" fmla="*/ 101 w 153"/>
                  <a:gd name="T55" fmla="*/ 163 h 199"/>
                  <a:gd name="T56" fmla="*/ 111 w 153"/>
                  <a:gd name="T57" fmla="*/ 177 h 199"/>
                  <a:gd name="T58" fmla="*/ 47 w 153"/>
                  <a:gd name="T59" fmla="*/ 121 h 199"/>
                  <a:gd name="T60" fmla="*/ 76 w 153"/>
                  <a:gd name="T61" fmla="*/ 103 h 199"/>
                  <a:gd name="T62" fmla="*/ 79 w 153"/>
                  <a:gd name="T63" fmla="*/ 61 h 199"/>
                  <a:gd name="T64" fmla="*/ 68 w 153"/>
                  <a:gd name="T65" fmla="*/ 107 h 199"/>
                  <a:gd name="T66" fmla="*/ 136 w 153"/>
                  <a:gd name="T67" fmla="*/ 102 h 199"/>
                  <a:gd name="T68" fmla="*/ 124 w 153"/>
                  <a:gd name="T69" fmla="*/ 108 h 199"/>
                  <a:gd name="T70" fmla="*/ 112 w 153"/>
                  <a:gd name="T71" fmla="*/ 154 h 199"/>
                  <a:gd name="T72" fmla="*/ 112 w 153"/>
                  <a:gd name="T73" fmla="*/ 127 h 199"/>
                  <a:gd name="T74" fmla="*/ 112 w 153"/>
                  <a:gd name="T75" fmla="*/ 124 h 199"/>
                  <a:gd name="T76" fmla="*/ 111 w 153"/>
                  <a:gd name="T77" fmla="*/ 152 h 199"/>
                  <a:gd name="T78" fmla="*/ 75 w 153"/>
                  <a:gd name="T79" fmla="*/ 149 h 199"/>
                  <a:gd name="T80" fmla="*/ 92 w 153"/>
                  <a:gd name="T81" fmla="*/ 180 h 199"/>
                  <a:gd name="T82" fmla="*/ 74 w 153"/>
                  <a:gd name="T83" fmla="*/ 180 h 199"/>
                  <a:gd name="T84" fmla="*/ 32 w 153"/>
                  <a:gd name="T85" fmla="*/ 123 h 199"/>
                  <a:gd name="T86" fmla="*/ 101 w 153"/>
                  <a:gd name="T87" fmla="*/ 34 h 199"/>
                  <a:gd name="T88" fmla="*/ 102 w 153"/>
                  <a:gd name="T89" fmla="*/ 22 h 199"/>
                  <a:gd name="T90" fmla="*/ 87 w 153"/>
                  <a:gd name="T91" fmla="*/ 30 h 199"/>
                  <a:gd name="T92" fmla="*/ 63 w 153"/>
                  <a:gd name="T93" fmla="*/ 20 h 199"/>
                  <a:gd name="T94" fmla="*/ 35 w 153"/>
                  <a:gd name="T95" fmla="*/ 47 h 199"/>
                  <a:gd name="T96" fmla="*/ 86 w 153"/>
                  <a:gd name="T97" fmla="*/ 160 h 199"/>
                  <a:gd name="T98" fmla="*/ 124 w 153"/>
                  <a:gd name="T99" fmla="*/ 158 h 199"/>
                  <a:gd name="T100" fmla="*/ 110 w 153"/>
                  <a:gd name="T101" fmla="*/ 26 h 199"/>
                  <a:gd name="T102" fmla="*/ 105 w 153"/>
                  <a:gd name="T103" fmla="*/ 48 h 199"/>
                  <a:gd name="T104" fmla="*/ 108 w 153"/>
                  <a:gd name="T105" fmla="*/ 55 h 199"/>
                  <a:gd name="T106" fmla="*/ 100 w 153"/>
                  <a:gd name="T107" fmla="*/ 44 h 199"/>
                  <a:gd name="T108" fmla="*/ 4 w 153"/>
                  <a:gd name="T109" fmla="*/ 136 h 199"/>
                  <a:gd name="T110" fmla="*/ 12 w 153"/>
                  <a:gd name="T111" fmla="*/ 38 h 199"/>
                  <a:gd name="T112" fmla="*/ 64 w 153"/>
                  <a:gd name="T113" fmla="*/ 17 h 199"/>
                  <a:gd name="T114" fmla="*/ 70 w 153"/>
                  <a:gd name="T115" fmla="*/ 24 h 199"/>
                  <a:gd name="T116" fmla="*/ 127 w 153"/>
                  <a:gd name="T117" fmla="*/ 63 h 199"/>
                  <a:gd name="T118" fmla="*/ 147 w 153"/>
                  <a:gd name="T119" fmla="*/ 109 h 199"/>
                  <a:gd name="T120" fmla="*/ 133 w 153"/>
                  <a:gd name="T121" fmla="*/ 144 h 199"/>
                  <a:gd name="T122" fmla="*/ 120 w 153"/>
                  <a:gd name="T123" fmla="*/ 18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3" h="199">
                    <a:moveTo>
                      <a:pt x="85" y="17"/>
                    </a:moveTo>
                    <a:cubicBezTo>
                      <a:pt x="85" y="17"/>
                      <a:pt x="84" y="16"/>
                      <a:pt x="84" y="16"/>
                    </a:cubicBezTo>
                    <a:cubicBezTo>
                      <a:pt x="84" y="17"/>
                      <a:pt x="83" y="17"/>
                      <a:pt x="83" y="18"/>
                    </a:cubicBezTo>
                    <a:cubicBezTo>
                      <a:pt x="84" y="18"/>
                      <a:pt x="85" y="18"/>
                      <a:pt x="85" y="17"/>
                    </a:cubicBezTo>
                    <a:close/>
                    <a:moveTo>
                      <a:pt x="19" y="101"/>
                    </a:move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2"/>
                      <a:pt x="18" y="102"/>
                      <a:pt x="18" y="102"/>
                    </a:cubicBezTo>
                    <a:cubicBezTo>
                      <a:pt x="18" y="102"/>
                      <a:pt x="18" y="102"/>
                      <a:pt x="18" y="102"/>
                    </a:cubicBezTo>
                    <a:cubicBezTo>
                      <a:pt x="18" y="102"/>
                      <a:pt x="17" y="103"/>
                      <a:pt x="17" y="103"/>
                    </a:cubicBezTo>
                    <a:cubicBezTo>
                      <a:pt x="17" y="104"/>
                      <a:pt x="17" y="104"/>
                      <a:pt x="17" y="104"/>
                    </a:cubicBezTo>
                    <a:cubicBezTo>
                      <a:pt x="17" y="103"/>
                      <a:pt x="17" y="103"/>
                      <a:pt x="17" y="103"/>
                    </a:cubicBezTo>
                    <a:cubicBezTo>
                      <a:pt x="17" y="103"/>
                      <a:pt x="18" y="103"/>
                      <a:pt x="18" y="102"/>
                    </a:cubicBezTo>
                    <a:cubicBezTo>
                      <a:pt x="18" y="102"/>
                      <a:pt x="18" y="102"/>
                      <a:pt x="18" y="102"/>
                    </a:cubicBezTo>
                    <a:cubicBezTo>
                      <a:pt x="18" y="101"/>
                      <a:pt x="18" y="101"/>
                      <a:pt x="18" y="101"/>
                    </a:cubicBezTo>
                    <a:lnTo>
                      <a:pt x="19" y="101"/>
                    </a:lnTo>
                    <a:close/>
                    <a:moveTo>
                      <a:pt x="76" y="45"/>
                    </a:moveTo>
                    <a:cubicBezTo>
                      <a:pt x="77" y="43"/>
                      <a:pt x="77" y="43"/>
                      <a:pt x="77" y="43"/>
                    </a:cubicBezTo>
                    <a:cubicBezTo>
                      <a:pt x="77" y="44"/>
                      <a:pt x="79" y="42"/>
                      <a:pt x="77" y="43"/>
                    </a:cubicBezTo>
                    <a:cubicBezTo>
                      <a:pt x="77" y="43"/>
                      <a:pt x="76" y="44"/>
                      <a:pt x="76" y="45"/>
                    </a:cubicBezTo>
                    <a:close/>
                    <a:moveTo>
                      <a:pt x="52" y="119"/>
                    </a:moveTo>
                    <a:cubicBezTo>
                      <a:pt x="52" y="119"/>
                      <a:pt x="52" y="119"/>
                      <a:pt x="52" y="119"/>
                    </a:cubicBezTo>
                    <a:cubicBezTo>
                      <a:pt x="51" y="120"/>
                      <a:pt x="50" y="120"/>
                      <a:pt x="50" y="121"/>
                    </a:cubicBezTo>
                    <a:cubicBezTo>
                      <a:pt x="50" y="121"/>
                      <a:pt x="51" y="120"/>
                      <a:pt x="52" y="119"/>
                    </a:cubicBezTo>
                    <a:close/>
                    <a:moveTo>
                      <a:pt x="26" y="67"/>
                    </a:moveTo>
                    <a:cubicBezTo>
                      <a:pt x="26" y="68"/>
                      <a:pt x="26" y="68"/>
                      <a:pt x="26" y="68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4" y="69"/>
                      <a:pt x="24" y="70"/>
                    </a:cubicBezTo>
                    <a:cubicBezTo>
                      <a:pt x="24" y="71"/>
                      <a:pt x="24" y="71"/>
                      <a:pt x="24" y="71"/>
                    </a:cubicBezTo>
                    <a:cubicBezTo>
                      <a:pt x="24" y="71"/>
                      <a:pt x="24" y="70"/>
                      <a:pt x="24" y="70"/>
                    </a:cubicBezTo>
                    <a:cubicBezTo>
                      <a:pt x="25" y="70"/>
                      <a:pt x="25" y="69"/>
                      <a:pt x="25" y="69"/>
                    </a:cubicBezTo>
                    <a:cubicBezTo>
                      <a:pt x="26" y="68"/>
                      <a:pt x="26" y="68"/>
                      <a:pt x="26" y="68"/>
                    </a:cubicBezTo>
                    <a:lnTo>
                      <a:pt x="26" y="67"/>
                    </a:lnTo>
                    <a:close/>
                    <a:moveTo>
                      <a:pt x="79" y="23"/>
                    </a:moveTo>
                    <a:cubicBezTo>
                      <a:pt x="79" y="23"/>
                      <a:pt x="78" y="23"/>
                      <a:pt x="78" y="24"/>
                    </a:cubicBezTo>
                    <a:cubicBezTo>
                      <a:pt x="78" y="24"/>
                      <a:pt x="77" y="24"/>
                      <a:pt x="77" y="25"/>
                    </a:cubicBezTo>
                    <a:cubicBezTo>
                      <a:pt x="77" y="26"/>
                      <a:pt x="77" y="26"/>
                      <a:pt x="77" y="26"/>
                    </a:cubicBezTo>
                    <a:cubicBezTo>
                      <a:pt x="77" y="26"/>
                      <a:pt x="77" y="26"/>
                      <a:pt x="77" y="26"/>
                    </a:cubicBezTo>
                    <a:cubicBezTo>
                      <a:pt x="77" y="26"/>
                      <a:pt x="77" y="26"/>
                      <a:pt x="77" y="26"/>
                    </a:cubicBezTo>
                    <a:cubicBezTo>
                      <a:pt x="77" y="25"/>
                      <a:pt x="77" y="25"/>
                      <a:pt x="77" y="25"/>
                    </a:cubicBezTo>
                    <a:cubicBezTo>
                      <a:pt x="78" y="25"/>
                      <a:pt x="78" y="25"/>
                      <a:pt x="78" y="24"/>
                    </a:cubicBezTo>
                    <a:cubicBezTo>
                      <a:pt x="79" y="24"/>
                      <a:pt x="79" y="23"/>
                      <a:pt x="79" y="23"/>
                    </a:cubicBezTo>
                    <a:close/>
                    <a:moveTo>
                      <a:pt x="25" y="90"/>
                    </a:moveTo>
                    <a:cubicBezTo>
                      <a:pt x="26" y="89"/>
                      <a:pt x="27" y="89"/>
                      <a:pt x="27" y="87"/>
                    </a:cubicBezTo>
                    <a:cubicBezTo>
                      <a:pt x="26" y="87"/>
                      <a:pt x="26" y="89"/>
                      <a:pt x="25" y="90"/>
                    </a:cubicBezTo>
                    <a:cubicBezTo>
                      <a:pt x="25" y="90"/>
                      <a:pt x="25" y="90"/>
                      <a:pt x="25" y="90"/>
                    </a:cubicBezTo>
                    <a:close/>
                    <a:moveTo>
                      <a:pt x="79" y="34"/>
                    </a:moveTo>
                    <a:cubicBezTo>
                      <a:pt x="78" y="34"/>
                      <a:pt x="78" y="34"/>
                      <a:pt x="78" y="34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7" y="36"/>
                      <a:pt x="77" y="36"/>
                      <a:pt x="77" y="37"/>
                    </a:cubicBezTo>
                    <a:cubicBezTo>
                      <a:pt x="76" y="37"/>
                      <a:pt x="76" y="38"/>
                      <a:pt x="76" y="38"/>
                    </a:cubicBezTo>
                    <a:cubicBezTo>
                      <a:pt x="77" y="38"/>
                      <a:pt x="77" y="37"/>
                      <a:pt x="77" y="37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78" y="34"/>
                      <a:pt x="78" y="34"/>
                      <a:pt x="78" y="34"/>
                    </a:cubicBezTo>
                    <a:lnTo>
                      <a:pt x="79" y="34"/>
                    </a:lnTo>
                    <a:close/>
                    <a:moveTo>
                      <a:pt x="49" y="123"/>
                    </a:moveTo>
                    <a:cubicBezTo>
                      <a:pt x="48" y="123"/>
                      <a:pt x="46" y="123"/>
                      <a:pt x="46" y="124"/>
                    </a:cubicBezTo>
                    <a:cubicBezTo>
                      <a:pt x="48" y="124"/>
                      <a:pt x="50" y="124"/>
                      <a:pt x="49" y="123"/>
                    </a:cubicBezTo>
                    <a:close/>
                    <a:moveTo>
                      <a:pt x="25" y="82"/>
                    </a:moveTo>
                    <a:cubicBezTo>
                      <a:pt x="25" y="83"/>
                      <a:pt x="24" y="83"/>
                      <a:pt x="24" y="84"/>
                    </a:cubicBezTo>
                    <a:cubicBezTo>
                      <a:pt x="24" y="85"/>
                      <a:pt x="24" y="85"/>
                      <a:pt x="24" y="85"/>
                    </a:cubicBezTo>
                    <a:cubicBezTo>
                      <a:pt x="24" y="85"/>
                      <a:pt x="24" y="85"/>
                      <a:pt x="24" y="85"/>
                    </a:cubicBezTo>
                    <a:cubicBezTo>
                      <a:pt x="23" y="85"/>
                      <a:pt x="23" y="86"/>
                      <a:pt x="23" y="86"/>
                    </a:cubicBezTo>
                    <a:cubicBezTo>
                      <a:pt x="23" y="87"/>
                      <a:pt x="23" y="87"/>
                      <a:pt x="23" y="87"/>
                    </a:cubicBezTo>
                    <a:cubicBezTo>
                      <a:pt x="23" y="86"/>
                      <a:pt x="23" y="86"/>
                      <a:pt x="23" y="86"/>
                    </a:cubicBezTo>
                    <a:cubicBezTo>
                      <a:pt x="23" y="86"/>
                      <a:pt x="24" y="86"/>
                      <a:pt x="24" y="85"/>
                    </a:cubicBezTo>
                    <a:cubicBezTo>
                      <a:pt x="24" y="85"/>
                      <a:pt x="24" y="85"/>
                      <a:pt x="24" y="85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5" y="84"/>
                      <a:pt x="25" y="83"/>
                      <a:pt x="25" y="82"/>
                    </a:cubicBezTo>
                    <a:close/>
                    <a:moveTo>
                      <a:pt x="81" y="34"/>
                    </a:moveTo>
                    <a:cubicBezTo>
                      <a:pt x="82" y="33"/>
                      <a:pt x="83" y="32"/>
                      <a:pt x="83" y="31"/>
                    </a:cubicBezTo>
                    <a:cubicBezTo>
                      <a:pt x="84" y="30"/>
                      <a:pt x="83" y="31"/>
                      <a:pt x="83" y="31"/>
                    </a:cubicBezTo>
                    <a:cubicBezTo>
                      <a:pt x="82" y="32"/>
                      <a:pt x="82" y="33"/>
                      <a:pt x="81" y="34"/>
                    </a:cubicBezTo>
                    <a:close/>
                    <a:moveTo>
                      <a:pt x="25" y="82"/>
                    </a:moveTo>
                    <a:cubicBezTo>
                      <a:pt x="27" y="82"/>
                      <a:pt x="27" y="81"/>
                      <a:pt x="27" y="79"/>
                    </a:cubicBezTo>
                    <a:cubicBezTo>
                      <a:pt x="27" y="78"/>
                      <a:pt x="26" y="81"/>
                      <a:pt x="26" y="82"/>
                    </a:cubicBezTo>
                    <a:cubicBezTo>
                      <a:pt x="26" y="82"/>
                      <a:pt x="25" y="82"/>
                      <a:pt x="25" y="82"/>
                    </a:cubicBezTo>
                    <a:close/>
                    <a:moveTo>
                      <a:pt x="33" y="45"/>
                    </a:moveTo>
                    <a:cubicBezTo>
                      <a:pt x="33" y="44"/>
                      <a:pt x="34" y="42"/>
                      <a:pt x="33" y="42"/>
                    </a:cubicBezTo>
                    <a:cubicBezTo>
                      <a:pt x="32" y="42"/>
                      <a:pt x="32" y="43"/>
                      <a:pt x="32" y="44"/>
                    </a:cubicBezTo>
                    <a:cubicBezTo>
                      <a:pt x="32" y="44"/>
                      <a:pt x="32" y="45"/>
                      <a:pt x="33" y="45"/>
                    </a:cubicBezTo>
                    <a:close/>
                    <a:moveTo>
                      <a:pt x="41" y="125"/>
                    </a:moveTo>
                    <a:cubicBezTo>
                      <a:pt x="42" y="123"/>
                      <a:pt x="42" y="123"/>
                      <a:pt x="42" y="123"/>
                    </a:cubicBezTo>
                    <a:cubicBezTo>
                      <a:pt x="41" y="124"/>
                      <a:pt x="39" y="124"/>
                      <a:pt x="38" y="125"/>
                    </a:cubicBezTo>
                    <a:cubicBezTo>
                      <a:pt x="39" y="125"/>
                      <a:pt x="40" y="125"/>
                      <a:pt x="41" y="125"/>
                    </a:cubicBezTo>
                    <a:close/>
                    <a:moveTo>
                      <a:pt x="26" y="71"/>
                    </a:move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3"/>
                      <a:pt x="24" y="73"/>
                      <a:pt x="24" y="73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23" y="75"/>
                      <a:pt x="23" y="76"/>
                      <a:pt x="23" y="76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3" y="76"/>
                      <a:pt x="23" y="76"/>
                      <a:pt x="23" y="76"/>
                    </a:cubicBezTo>
                    <a:cubicBezTo>
                      <a:pt x="23" y="76"/>
                      <a:pt x="24" y="75"/>
                      <a:pt x="24" y="75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5" y="73"/>
                      <a:pt x="25" y="73"/>
                      <a:pt x="25" y="72"/>
                    </a:cubicBezTo>
                    <a:cubicBezTo>
                      <a:pt x="25" y="72"/>
                      <a:pt x="25" y="72"/>
                      <a:pt x="25" y="72"/>
                    </a:cubicBezTo>
                    <a:lnTo>
                      <a:pt x="26" y="71"/>
                    </a:lnTo>
                    <a:close/>
                    <a:moveTo>
                      <a:pt x="24" y="80"/>
                    </a:moveTo>
                    <a:cubicBezTo>
                      <a:pt x="24" y="80"/>
                      <a:pt x="23" y="81"/>
                      <a:pt x="23" y="81"/>
                    </a:cubicBezTo>
                    <a:cubicBezTo>
                      <a:pt x="22" y="82"/>
                      <a:pt x="22" y="83"/>
                      <a:pt x="22" y="84"/>
                    </a:cubicBezTo>
                    <a:cubicBezTo>
                      <a:pt x="21" y="84"/>
                      <a:pt x="20" y="85"/>
                      <a:pt x="21" y="86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3" y="83"/>
                      <a:pt x="23" y="82"/>
                      <a:pt x="23" y="81"/>
                    </a:cubicBezTo>
                    <a:lnTo>
                      <a:pt x="24" y="80"/>
                    </a:lnTo>
                    <a:close/>
                    <a:moveTo>
                      <a:pt x="114" y="12"/>
                    </a:moveTo>
                    <a:cubicBezTo>
                      <a:pt x="117" y="9"/>
                      <a:pt x="117" y="9"/>
                      <a:pt x="117" y="9"/>
                    </a:cubicBezTo>
                    <a:cubicBezTo>
                      <a:pt x="116" y="9"/>
                      <a:pt x="115" y="9"/>
                      <a:pt x="115" y="10"/>
                    </a:cubicBezTo>
                    <a:cubicBezTo>
                      <a:pt x="114" y="10"/>
                      <a:pt x="114" y="11"/>
                      <a:pt x="114" y="12"/>
                    </a:cubicBezTo>
                    <a:close/>
                    <a:moveTo>
                      <a:pt x="15" y="95"/>
                    </a:moveTo>
                    <a:cubicBezTo>
                      <a:pt x="16" y="94"/>
                      <a:pt x="18" y="92"/>
                      <a:pt x="17" y="90"/>
                    </a:cubicBezTo>
                    <a:cubicBezTo>
                      <a:pt x="17" y="92"/>
                      <a:pt x="15" y="93"/>
                      <a:pt x="15" y="95"/>
                    </a:cubicBezTo>
                    <a:close/>
                    <a:moveTo>
                      <a:pt x="74" y="120"/>
                    </a:moveTo>
                    <a:cubicBezTo>
                      <a:pt x="76" y="118"/>
                      <a:pt x="77" y="116"/>
                      <a:pt x="78" y="115"/>
                    </a:cubicBezTo>
                    <a:cubicBezTo>
                      <a:pt x="79" y="115"/>
                      <a:pt x="79" y="114"/>
                      <a:pt x="79" y="113"/>
                    </a:cubicBezTo>
                    <a:cubicBezTo>
                      <a:pt x="77" y="115"/>
                      <a:pt x="75" y="118"/>
                      <a:pt x="74" y="120"/>
                    </a:cubicBezTo>
                    <a:close/>
                    <a:moveTo>
                      <a:pt x="108" y="178"/>
                    </a:moveTo>
                    <a:cubicBezTo>
                      <a:pt x="109" y="177"/>
                      <a:pt x="109" y="176"/>
                      <a:pt x="109" y="175"/>
                    </a:cubicBezTo>
                    <a:cubicBezTo>
                      <a:pt x="110" y="175"/>
                      <a:pt x="111" y="173"/>
                      <a:pt x="110" y="174"/>
                    </a:cubicBezTo>
                    <a:cubicBezTo>
                      <a:pt x="109" y="175"/>
                      <a:pt x="107" y="176"/>
                      <a:pt x="107" y="178"/>
                    </a:cubicBezTo>
                    <a:cubicBezTo>
                      <a:pt x="107" y="178"/>
                      <a:pt x="108" y="178"/>
                      <a:pt x="108" y="178"/>
                    </a:cubicBezTo>
                    <a:close/>
                    <a:moveTo>
                      <a:pt x="34" y="30"/>
                    </a:move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2" y="32"/>
                      <a:pt x="32" y="32"/>
                      <a:pt x="31" y="33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4"/>
                      <a:pt x="30" y="34"/>
                      <a:pt x="30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29" y="35"/>
                      <a:pt x="29" y="36"/>
                      <a:pt x="29" y="37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30" y="37"/>
                      <a:pt x="30" y="36"/>
                      <a:pt x="30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1" y="35"/>
                      <a:pt x="31" y="34"/>
                      <a:pt x="31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2" y="33"/>
                      <a:pt x="33" y="32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4" y="30"/>
                      <a:pt x="34" y="30"/>
                      <a:pt x="34" y="30"/>
                    </a:cubicBezTo>
                    <a:close/>
                    <a:moveTo>
                      <a:pt x="26" y="67"/>
                    </a:moveTo>
                    <a:cubicBezTo>
                      <a:pt x="27" y="66"/>
                      <a:pt x="29" y="65"/>
                      <a:pt x="29" y="64"/>
                    </a:cubicBezTo>
                    <a:cubicBezTo>
                      <a:pt x="30" y="63"/>
                      <a:pt x="30" y="62"/>
                      <a:pt x="29" y="62"/>
                    </a:cubicBezTo>
                    <a:cubicBezTo>
                      <a:pt x="28" y="64"/>
                      <a:pt x="27" y="65"/>
                      <a:pt x="26" y="67"/>
                    </a:cubicBezTo>
                    <a:close/>
                    <a:moveTo>
                      <a:pt x="111" y="168"/>
                    </a:moveTo>
                    <a:cubicBezTo>
                      <a:pt x="113" y="167"/>
                      <a:pt x="114" y="164"/>
                      <a:pt x="115" y="163"/>
                    </a:cubicBezTo>
                    <a:cubicBezTo>
                      <a:pt x="116" y="162"/>
                      <a:pt x="114" y="163"/>
                      <a:pt x="114" y="163"/>
                    </a:cubicBezTo>
                    <a:cubicBezTo>
                      <a:pt x="113" y="164"/>
                      <a:pt x="112" y="166"/>
                      <a:pt x="111" y="168"/>
                    </a:cubicBezTo>
                    <a:cubicBezTo>
                      <a:pt x="111" y="167"/>
                      <a:pt x="110" y="170"/>
                      <a:pt x="111" y="168"/>
                    </a:cubicBezTo>
                    <a:close/>
                    <a:moveTo>
                      <a:pt x="103" y="178"/>
                    </a:moveTo>
                    <a:cubicBezTo>
                      <a:pt x="105" y="177"/>
                      <a:pt x="105" y="175"/>
                      <a:pt x="106" y="173"/>
                    </a:cubicBezTo>
                    <a:cubicBezTo>
                      <a:pt x="101" y="179"/>
                      <a:pt x="101" y="179"/>
                      <a:pt x="101" y="179"/>
                    </a:cubicBezTo>
                    <a:cubicBezTo>
                      <a:pt x="102" y="178"/>
                      <a:pt x="103" y="178"/>
                      <a:pt x="103" y="178"/>
                    </a:cubicBezTo>
                    <a:close/>
                    <a:moveTo>
                      <a:pt x="21" y="105"/>
                    </a:moveTo>
                    <a:cubicBezTo>
                      <a:pt x="20" y="106"/>
                      <a:pt x="20" y="106"/>
                      <a:pt x="20" y="106"/>
                    </a:cubicBezTo>
                    <a:cubicBezTo>
                      <a:pt x="19" y="106"/>
                      <a:pt x="19" y="107"/>
                      <a:pt x="19" y="109"/>
                    </a:cubicBezTo>
                    <a:cubicBezTo>
                      <a:pt x="18" y="109"/>
                      <a:pt x="17" y="110"/>
                      <a:pt x="17" y="111"/>
                    </a:cubicBezTo>
                    <a:cubicBezTo>
                      <a:pt x="17" y="112"/>
                      <a:pt x="15" y="113"/>
                      <a:pt x="16" y="114"/>
                    </a:cubicBezTo>
                    <a:cubicBezTo>
                      <a:pt x="17" y="112"/>
                      <a:pt x="19" y="111"/>
                      <a:pt x="19" y="109"/>
                    </a:cubicBezTo>
                    <a:cubicBezTo>
                      <a:pt x="20" y="108"/>
                      <a:pt x="20" y="107"/>
                      <a:pt x="20" y="106"/>
                    </a:cubicBezTo>
                    <a:lnTo>
                      <a:pt x="21" y="105"/>
                    </a:lnTo>
                    <a:close/>
                    <a:moveTo>
                      <a:pt x="79" y="30"/>
                    </a:moveTo>
                    <a:cubicBezTo>
                      <a:pt x="84" y="22"/>
                      <a:pt x="84" y="22"/>
                      <a:pt x="84" y="22"/>
                    </a:cubicBezTo>
                    <a:cubicBezTo>
                      <a:pt x="85" y="22"/>
                      <a:pt x="84" y="21"/>
                      <a:pt x="84" y="21"/>
                    </a:cubicBezTo>
                    <a:lnTo>
                      <a:pt x="79" y="30"/>
                    </a:lnTo>
                    <a:close/>
                    <a:moveTo>
                      <a:pt x="112" y="19"/>
                    </a:moveTo>
                    <a:cubicBezTo>
                      <a:pt x="114" y="18"/>
                      <a:pt x="116" y="15"/>
                      <a:pt x="118" y="14"/>
                    </a:cubicBezTo>
                    <a:cubicBezTo>
                      <a:pt x="119" y="13"/>
                      <a:pt x="118" y="12"/>
                      <a:pt x="118" y="11"/>
                    </a:cubicBezTo>
                    <a:cubicBezTo>
                      <a:pt x="116" y="14"/>
                      <a:pt x="114" y="16"/>
                      <a:pt x="112" y="19"/>
                    </a:cubicBezTo>
                    <a:close/>
                    <a:moveTo>
                      <a:pt x="21" y="102"/>
                    </a:moveTo>
                    <a:cubicBezTo>
                      <a:pt x="22" y="101"/>
                      <a:pt x="23" y="98"/>
                      <a:pt x="25" y="97"/>
                    </a:cubicBezTo>
                    <a:cubicBezTo>
                      <a:pt x="26" y="97"/>
                      <a:pt x="26" y="94"/>
                      <a:pt x="26" y="93"/>
                    </a:cubicBezTo>
                    <a:lnTo>
                      <a:pt x="21" y="102"/>
                    </a:lnTo>
                    <a:close/>
                    <a:moveTo>
                      <a:pt x="65" y="117"/>
                    </a:moveTo>
                    <a:cubicBezTo>
                      <a:pt x="63" y="118"/>
                      <a:pt x="61" y="120"/>
                      <a:pt x="60" y="122"/>
                    </a:cubicBezTo>
                    <a:cubicBezTo>
                      <a:pt x="59" y="122"/>
                      <a:pt x="60" y="123"/>
                      <a:pt x="60" y="124"/>
                    </a:cubicBezTo>
                    <a:cubicBezTo>
                      <a:pt x="62" y="122"/>
                      <a:pt x="64" y="119"/>
                      <a:pt x="65" y="117"/>
                    </a:cubicBezTo>
                    <a:close/>
                    <a:moveTo>
                      <a:pt x="80" y="56"/>
                    </a:moveTo>
                    <a:cubicBezTo>
                      <a:pt x="80" y="56"/>
                      <a:pt x="81" y="56"/>
                      <a:pt x="81" y="56"/>
                    </a:cubicBezTo>
                    <a:cubicBezTo>
                      <a:pt x="84" y="50"/>
                      <a:pt x="84" y="50"/>
                      <a:pt x="84" y="50"/>
                    </a:cubicBezTo>
                    <a:cubicBezTo>
                      <a:pt x="84" y="50"/>
                      <a:pt x="83" y="47"/>
                      <a:pt x="83" y="48"/>
                    </a:cubicBezTo>
                    <a:cubicBezTo>
                      <a:pt x="79" y="56"/>
                      <a:pt x="79" y="56"/>
                      <a:pt x="79" y="56"/>
                    </a:cubicBezTo>
                    <a:cubicBezTo>
                      <a:pt x="79" y="56"/>
                      <a:pt x="79" y="57"/>
                      <a:pt x="80" y="56"/>
                    </a:cubicBezTo>
                    <a:close/>
                    <a:moveTo>
                      <a:pt x="129" y="107"/>
                    </a:moveTo>
                    <a:cubicBezTo>
                      <a:pt x="129" y="106"/>
                      <a:pt x="131" y="105"/>
                      <a:pt x="131" y="104"/>
                    </a:cubicBezTo>
                    <a:cubicBezTo>
                      <a:pt x="131" y="103"/>
                      <a:pt x="132" y="101"/>
                      <a:pt x="131" y="102"/>
                    </a:cubicBezTo>
                    <a:cubicBezTo>
                      <a:pt x="127" y="108"/>
                      <a:pt x="127" y="108"/>
                      <a:pt x="127" y="108"/>
                    </a:cubicBezTo>
                    <a:cubicBezTo>
                      <a:pt x="127" y="108"/>
                      <a:pt x="126" y="109"/>
                      <a:pt x="127" y="109"/>
                    </a:cubicBezTo>
                    <a:cubicBezTo>
                      <a:pt x="128" y="109"/>
                      <a:pt x="130" y="109"/>
                      <a:pt x="129" y="107"/>
                    </a:cubicBezTo>
                    <a:close/>
                    <a:moveTo>
                      <a:pt x="76" y="151"/>
                    </a:moveTo>
                    <a:cubicBezTo>
                      <a:pt x="72" y="156"/>
                      <a:pt x="72" y="156"/>
                      <a:pt x="72" y="156"/>
                    </a:cubicBezTo>
                    <a:cubicBezTo>
                      <a:pt x="71" y="157"/>
                      <a:pt x="71" y="159"/>
                      <a:pt x="72" y="161"/>
                    </a:cubicBezTo>
                    <a:lnTo>
                      <a:pt x="76" y="151"/>
                    </a:lnTo>
                    <a:close/>
                    <a:moveTo>
                      <a:pt x="99" y="177"/>
                    </a:moveTo>
                    <a:cubicBezTo>
                      <a:pt x="100" y="176"/>
                      <a:pt x="100" y="175"/>
                      <a:pt x="100" y="174"/>
                    </a:cubicBezTo>
                    <a:cubicBezTo>
                      <a:pt x="100" y="174"/>
                      <a:pt x="102" y="171"/>
                      <a:pt x="101" y="172"/>
                    </a:cubicBezTo>
                    <a:cubicBezTo>
                      <a:pt x="95" y="180"/>
                      <a:pt x="95" y="180"/>
                      <a:pt x="95" y="180"/>
                    </a:cubicBezTo>
                    <a:cubicBezTo>
                      <a:pt x="97" y="179"/>
                      <a:pt x="98" y="178"/>
                      <a:pt x="100" y="179"/>
                    </a:cubicBezTo>
                    <a:cubicBezTo>
                      <a:pt x="100" y="179"/>
                      <a:pt x="99" y="178"/>
                      <a:pt x="99" y="177"/>
                    </a:cubicBezTo>
                    <a:close/>
                    <a:moveTo>
                      <a:pt x="75" y="162"/>
                    </a:moveTo>
                    <a:cubicBezTo>
                      <a:pt x="74" y="161"/>
                      <a:pt x="73" y="163"/>
                      <a:pt x="72" y="162"/>
                    </a:cubicBezTo>
                    <a:cubicBezTo>
                      <a:pt x="71" y="161"/>
                      <a:pt x="71" y="162"/>
                      <a:pt x="71" y="162"/>
                    </a:cubicBezTo>
                    <a:cubicBezTo>
                      <a:pt x="71" y="165"/>
                      <a:pt x="71" y="167"/>
                      <a:pt x="71" y="170"/>
                    </a:cubicBezTo>
                    <a:cubicBezTo>
                      <a:pt x="70" y="170"/>
                      <a:pt x="70" y="170"/>
                      <a:pt x="70" y="170"/>
                    </a:cubicBezTo>
                    <a:cubicBezTo>
                      <a:pt x="71" y="171"/>
                      <a:pt x="71" y="170"/>
                      <a:pt x="71" y="170"/>
                    </a:cubicBezTo>
                    <a:cubicBezTo>
                      <a:pt x="73" y="167"/>
                      <a:pt x="74" y="164"/>
                      <a:pt x="75" y="162"/>
                    </a:cubicBezTo>
                    <a:close/>
                    <a:moveTo>
                      <a:pt x="77" y="162"/>
                    </a:moveTo>
                    <a:cubicBezTo>
                      <a:pt x="79" y="160"/>
                      <a:pt x="81" y="157"/>
                      <a:pt x="82" y="155"/>
                    </a:cubicBezTo>
                    <a:cubicBezTo>
                      <a:pt x="83" y="154"/>
                      <a:pt x="83" y="152"/>
                      <a:pt x="83" y="151"/>
                    </a:cubicBezTo>
                    <a:cubicBezTo>
                      <a:pt x="80" y="155"/>
                      <a:pt x="79" y="158"/>
                      <a:pt x="77" y="162"/>
                    </a:cubicBezTo>
                    <a:cubicBezTo>
                      <a:pt x="77" y="162"/>
                      <a:pt x="77" y="162"/>
                      <a:pt x="77" y="162"/>
                    </a:cubicBezTo>
                    <a:close/>
                    <a:moveTo>
                      <a:pt x="22" y="53"/>
                    </a:moveTo>
                    <a:cubicBezTo>
                      <a:pt x="26" y="49"/>
                      <a:pt x="29" y="43"/>
                      <a:pt x="32" y="39"/>
                    </a:cubicBezTo>
                    <a:cubicBezTo>
                      <a:pt x="28" y="43"/>
                      <a:pt x="25" y="48"/>
                      <a:pt x="22" y="52"/>
                    </a:cubicBezTo>
                    <a:cubicBezTo>
                      <a:pt x="22" y="53"/>
                      <a:pt x="22" y="53"/>
                      <a:pt x="22" y="53"/>
                    </a:cubicBezTo>
                    <a:close/>
                    <a:moveTo>
                      <a:pt x="77" y="154"/>
                    </a:moveTo>
                    <a:cubicBezTo>
                      <a:pt x="79" y="151"/>
                      <a:pt x="82" y="149"/>
                      <a:pt x="83" y="146"/>
                    </a:cubicBezTo>
                    <a:cubicBezTo>
                      <a:pt x="83" y="145"/>
                      <a:pt x="83" y="143"/>
                      <a:pt x="83" y="142"/>
                    </a:cubicBezTo>
                    <a:lnTo>
                      <a:pt x="77" y="154"/>
                    </a:lnTo>
                    <a:close/>
                    <a:moveTo>
                      <a:pt x="71" y="180"/>
                    </a:moveTo>
                    <a:cubicBezTo>
                      <a:pt x="72" y="178"/>
                      <a:pt x="73" y="176"/>
                      <a:pt x="74" y="174"/>
                    </a:cubicBezTo>
                    <a:cubicBezTo>
                      <a:pt x="74" y="174"/>
                      <a:pt x="73" y="174"/>
                      <a:pt x="73" y="174"/>
                    </a:cubicBezTo>
                    <a:cubicBezTo>
                      <a:pt x="71" y="174"/>
                      <a:pt x="72" y="173"/>
                      <a:pt x="73" y="172"/>
                    </a:cubicBezTo>
                    <a:cubicBezTo>
                      <a:pt x="72" y="172"/>
                      <a:pt x="71" y="172"/>
                      <a:pt x="71" y="172"/>
                    </a:cubicBezTo>
                    <a:cubicBezTo>
                      <a:pt x="71" y="174"/>
                      <a:pt x="69" y="177"/>
                      <a:pt x="70" y="179"/>
                    </a:cubicBezTo>
                    <a:cubicBezTo>
                      <a:pt x="70" y="180"/>
                      <a:pt x="71" y="179"/>
                      <a:pt x="71" y="180"/>
                    </a:cubicBezTo>
                    <a:close/>
                    <a:moveTo>
                      <a:pt x="76" y="49"/>
                    </a:moveTo>
                    <a:cubicBezTo>
                      <a:pt x="79" y="46"/>
                      <a:pt x="81" y="43"/>
                      <a:pt x="83" y="40"/>
                    </a:cubicBezTo>
                    <a:cubicBezTo>
                      <a:pt x="84" y="40"/>
                      <a:pt x="84" y="38"/>
                      <a:pt x="83" y="37"/>
                    </a:cubicBezTo>
                    <a:cubicBezTo>
                      <a:pt x="81" y="41"/>
                      <a:pt x="79" y="45"/>
                      <a:pt x="76" y="49"/>
                    </a:cubicBezTo>
                    <a:close/>
                    <a:moveTo>
                      <a:pt x="104" y="173"/>
                    </a:moveTo>
                    <a:cubicBezTo>
                      <a:pt x="106" y="170"/>
                      <a:pt x="109" y="166"/>
                      <a:pt x="111" y="163"/>
                    </a:cubicBezTo>
                    <a:cubicBezTo>
                      <a:pt x="110" y="163"/>
                      <a:pt x="109" y="163"/>
                      <a:pt x="109" y="163"/>
                    </a:cubicBezTo>
                    <a:cubicBezTo>
                      <a:pt x="107" y="166"/>
                      <a:pt x="105" y="169"/>
                      <a:pt x="103" y="172"/>
                    </a:cubicBezTo>
                    <a:cubicBezTo>
                      <a:pt x="103" y="172"/>
                      <a:pt x="103" y="173"/>
                      <a:pt x="104" y="173"/>
                    </a:cubicBezTo>
                    <a:close/>
                    <a:moveTo>
                      <a:pt x="97" y="174"/>
                    </a:moveTo>
                    <a:cubicBezTo>
                      <a:pt x="106" y="163"/>
                      <a:pt x="106" y="163"/>
                      <a:pt x="106" y="163"/>
                    </a:cubicBezTo>
                    <a:cubicBezTo>
                      <a:pt x="101" y="163"/>
                      <a:pt x="101" y="163"/>
                      <a:pt x="101" y="163"/>
                    </a:cubicBezTo>
                    <a:cubicBezTo>
                      <a:pt x="100" y="167"/>
                      <a:pt x="99" y="170"/>
                      <a:pt x="97" y="174"/>
                    </a:cubicBezTo>
                    <a:cubicBezTo>
                      <a:pt x="97" y="174"/>
                      <a:pt x="96" y="176"/>
                      <a:pt x="97" y="174"/>
                    </a:cubicBezTo>
                    <a:close/>
                    <a:moveTo>
                      <a:pt x="21" y="68"/>
                    </a:moveTo>
                    <a:cubicBezTo>
                      <a:pt x="23" y="65"/>
                      <a:pt x="26" y="62"/>
                      <a:pt x="29" y="58"/>
                    </a:cubicBezTo>
                    <a:cubicBezTo>
                      <a:pt x="29" y="58"/>
                      <a:pt x="31" y="59"/>
                      <a:pt x="31" y="58"/>
                    </a:cubicBezTo>
                    <a:cubicBezTo>
                      <a:pt x="31" y="55"/>
                      <a:pt x="31" y="53"/>
                      <a:pt x="31" y="51"/>
                    </a:cubicBezTo>
                    <a:cubicBezTo>
                      <a:pt x="28" y="57"/>
                      <a:pt x="24" y="62"/>
                      <a:pt x="21" y="67"/>
                    </a:cubicBezTo>
                    <a:cubicBezTo>
                      <a:pt x="21" y="68"/>
                      <a:pt x="21" y="68"/>
                      <a:pt x="21" y="68"/>
                    </a:cubicBezTo>
                    <a:close/>
                    <a:moveTo>
                      <a:pt x="111" y="177"/>
                    </a:moveTo>
                    <a:cubicBezTo>
                      <a:pt x="115" y="172"/>
                      <a:pt x="119" y="167"/>
                      <a:pt x="122" y="161"/>
                    </a:cubicBezTo>
                    <a:cubicBezTo>
                      <a:pt x="117" y="162"/>
                      <a:pt x="116" y="166"/>
                      <a:pt x="115" y="169"/>
                    </a:cubicBezTo>
                    <a:cubicBezTo>
                      <a:pt x="114" y="172"/>
                      <a:pt x="112" y="174"/>
                      <a:pt x="111" y="177"/>
                    </a:cubicBezTo>
                    <a:close/>
                    <a:moveTo>
                      <a:pt x="14" y="123"/>
                    </a:moveTo>
                    <a:cubicBezTo>
                      <a:pt x="15" y="122"/>
                      <a:pt x="16" y="120"/>
                      <a:pt x="17" y="119"/>
                    </a:cubicBezTo>
                    <a:cubicBezTo>
                      <a:pt x="21" y="114"/>
                      <a:pt x="25" y="107"/>
                      <a:pt x="25" y="100"/>
                    </a:cubicBezTo>
                    <a:cubicBezTo>
                      <a:pt x="22" y="107"/>
                      <a:pt x="18" y="115"/>
                      <a:pt x="14" y="122"/>
                    </a:cubicBezTo>
                    <a:cubicBezTo>
                      <a:pt x="14" y="123"/>
                      <a:pt x="14" y="124"/>
                      <a:pt x="14" y="123"/>
                    </a:cubicBezTo>
                    <a:close/>
                    <a:moveTo>
                      <a:pt x="47" y="121"/>
                    </a:moveTo>
                    <a:cubicBezTo>
                      <a:pt x="55" y="111"/>
                      <a:pt x="55" y="111"/>
                      <a:pt x="55" y="111"/>
                    </a:cubicBezTo>
                    <a:cubicBezTo>
                      <a:pt x="57" y="110"/>
                      <a:pt x="59" y="108"/>
                      <a:pt x="60" y="105"/>
                    </a:cubicBezTo>
                    <a:cubicBezTo>
                      <a:pt x="58" y="106"/>
                      <a:pt x="56" y="106"/>
                      <a:pt x="55" y="107"/>
                    </a:cubicBezTo>
                    <a:cubicBezTo>
                      <a:pt x="52" y="111"/>
                      <a:pt x="49" y="116"/>
                      <a:pt x="45" y="121"/>
                    </a:cubicBezTo>
                    <a:cubicBezTo>
                      <a:pt x="45" y="121"/>
                      <a:pt x="46" y="121"/>
                      <a:pt x="47" y="121"/>
                    </a:cubicBezTo>
                    <a:close/>
                    <a:moveTo>
                      <a:pt x="72" y="117"/>
                    </a:moveTo>
                    <a:cubicBezTo>
                      <a:pt x="76" y="113"/>
                      <a:pt x="79" y="109"/>
                      <a:pt x="83" y="106"/>
                    </a:cubicBezTo>
                    <a:cubicBezTo>
                      <a:pt x="83" y="105"/>
                      <a:pt x="83" y="104"/>
                      <a:pt x="83" y="103"/>
                    </a:cubicBezTo>
                    <a:cubicBezTo>
                      <a:pt x="80" y="103"/>
                      <a:pt x="78" y="103"/>
                      <a:pt x="76" y="103"/>
                    </a:cubicBezTo>
                    <a:cubicBezTo>
                      <a:pt x="75" y="103"/>
                      <a:pt x="77" y="104"/>
                      <a:pt x="76" y="105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71" y="113"/>
                      <a:pt x="74" y="111"/>
                      <a:pt x="76" y="108"/>
                    </a:cubicBezTo>
                    <a:cubicBezTo>
                      <a:pt x="77" y="107"/>
                      <a:pt x="79" y="108"/>
                      <a:pt x="78" y="109"/>
                    </a:cubicBezTo>
                    <a:lnTo>
                      <a:pt x="72" y="117"/>
                    </a:lnTo>
                    <a:close/>
                    <a:moveTo>
                      <a:pt x="84" y="62"/>
                    </a:moveTo>
                    <a:cubicBezTo>
                      <a:pt x="84" y="59"/>
                      <a:pt x="84" y="56"/>
                      <a:pt x="84" y="5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8" y="62"/>
                      <a:pt x="78" y="61"/>
                      <a:pt x="79" y="61"/>
                    </a:cubicBezTo>
                    <a:cubicBezTo>
                      <a:pt x="80" y="59"/>
                      <a:pt x="77" y="59"/>
                      <a:pt x="77" y="58"/>
                    </a:cubicBezTo>
                    <a:cubicBezTo>
                      <a:pt x="78" y="53"/>
                      <a:pt x="81" y="49"/>
                      <a:pt x="83" y="45"/>
                    </a:cubicBezTo>
                    <a:cubicBezTo>
                      <a:pt x="83" y="45"/>
                      <a:pt x="84" y="42"/>
                      <a:pt x="83" y="44"/>
                    </a:cubicBezTo>
                    <a:cubicBezTo>
                      <a:pt x="81" y="47"/>
                      <a:pt x="79" y="49"/>
                      <a:pt x="76" y="52"/>
                    </a:cubicBezTo>
                    <a:cubicBezTo>
                      <a:pt x="76" y="56"/>
                      <a:pt x="76" y="60"/>
                      <a:pt x="76" y="64"/>
                    </a:cubicBezTo>
                    <a:cubicBezTo>
                      <a:pt x="78" y="63"/>
                      <a:pt x="82" y="63"/>
                      <a:pt x="84" y="62"/>
                    </a:cubicBezTo>
                    <a:close/>
                    <a:moveTo>
                      <a:pt x="54" y="120"/>
                    </a:moveTo>
                    <a:cubicBezTo>
                      <a:pt x="58" y="116"/>
                      <a:pt x="63" y="111"/>
                      <a:pt x="67" y="106"/>
                    </a:cubicBezTo>
                    <a:cubicBezTo>
                      <a:pt x="67" y="105"/>
                      <a:pt x="68" y="107"/>
                      <a:pt x="68" y="107"/>
                    </a:cubicBezTo>
                    <a:cubicBezTo>
                      <a:pt x="61" y="116"/>
                      <a:pt x="61" y="116"/>
                      <a:pt x="61" y="116"/>
                    </a:cubicBezTo>
                    <a:cubicBezTo>
                      <a:pt x="61" y="116"/>
                      <a:pt x="61" y="117"/>
                      <a:pt x="62" y="116"/>
                    </a:cubicBezTo>
                    <a:cubicBezTo>
                      <a:pt x="66" y="112"/>
                      <a:pt x="70" y="107"/>
                      <a:pt x="75" y="103"/>
                    </a:cubicBezTo>
                    <a:cubicBezTo>
                      <a:pt x="71" y="104"/>
                      <a:pt x="67" y="104"/>
                      <a:pt x="62" y="105"/>
                    </a:cubicBezTo>
                    <a:cubicBezTo>
                      <a:pt x="61" y="105"/>
                      <a:pt x="62" y="106"/>
                      <a:pt x="62" y="106"/>
                    </a:cubicBezTo>
                    <a:cubicBezTo>
                      <a:pt x="53" y="120"/>
                      <a:pt x="53" y="120"/>
                      <a:pt x="53" y="120"/>
                    </a:cubicBezTo>
                    <a:cubicBezTo>
                      <a:pt x="53" y="121"/>
                      <a:pt x="53" y="121"/>
                      <a:pt x="54" y="120"/>
                    </a:cubicBezTo>
                    <a:close/>
                    <a:moveTo>
                      <a:pt x="133" y="105"/>
                    </a:moveTo>
                    <a:cubicBezTo>
                      <a:pt x="134" y="104"/>
                      <a:pt x="135" y="103"/>
                      <a:pt x="136" y="102"/>
                    </a:cubicBezTo>
                    <a:cubicBezTo>
                      <a:pt x="137" y="100"/>
                      <a:pt x="139" y="97"/>
                      <a:pt x="140" y="94"/>
                    </a:cubicBezTo>
                    <a:cubicBezTo>
                      <a:pt x="134" y="96"/>
                      <a:pt x="129" y="97"/>
                      <a:pt x="123" y="97"/>
                    </a:cubicBezTo>
                    <a:cubicBezTo>
                      <a:pt x="123" y="98"/>
                      <a:pt x="123" y="98"/>
                      <a:pt x="123" y="98"/>
                    </a:cubicBezTo>
                    <a:cubicBezTo>
                      <a:pt x="122" y="100"/>
                      <a:pt x="123" y="104"/>
                      <a:pt x="123" y="106"/>
                    </a:cubicBezTo>
                    <a:cubicBezTo>
                      <a:pt x="123" y="105"/>
                      <a:pt x="124" y="104"/>
                      <a:pt x="124" y="104"/>
                    </a:cubicBezTo>
                    <a:cubicBezTo>
                      <a:pt x="124" y="102"/>
                      <a:pt x="125" y="99"/>
                      <a:pt x="126" y="98"/>
                    </a:cubicBezTo>
                    <a:cubicBezTo>
                      <a:pt x="127" y="98"/>
                      <a:pt x="128" y="99"/>
                      <a:pt x="128" y="99"/>
                    </a:cubicBezTo>
                    <a:cubicBezTo>
                      <a:pt x="127" y="102"/>
                      <a:pt x="126" y="105"/>
                      <a:pt x="124" y="107"/>
                    </a:cubicBezTo>
                    <a:cubicBezTo>
                      <a:pt x="124" y="108"/>
                      <a:pt x="124" y="108"/>
                      <a:pt x="124" y="108"/>
                    </a:cubicBezTo>
                    <a:cubicBezTo>
                      <a:pt x="124" y="109"/>
                      <a:pt x="124" y="109"/>
                      <a:pt x="124" y="109"/>
                    </a:cubicBezTo>
                    <a:cubicBezTo>
                      <a:pt x="124" y="108"/>
                      <a:pt x="124" y="108"/>
                      <a:pt x="124" y="108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133" y="98"/>
                      <a:pt x="134" y="98"/>
                      <a:pt x="134" y="99"/>
                    </a:cubicBezTo>
                    <a:cubicBezTo>
                      <a:pt x="134" y="101"/>
                      <a:pt x="133" y="103"/>
                      <a:pt x="133" y="104"/>
                    </a:cubicBezTo>
                    <a:cubicBezTo>
                      <a:pt x="132" y="104"/>
                      <a:pt x="133" y="105"/>
                      <a:pt x="133" y="105"/>
                    </a:cubicBezTo>
                    <a:close/>
                    <a:moveTo>
                      <a:pt x="113" y="156"/>
                    </a:moveTo>
                    <a:cubicBezTo>
                      <a:pt x="112" y="156"/>
                      <a:pt x="112" y="156"/>
                      <a:pt x="111" y="155"/>
                    </a:cubicBezTo>
                    <a:cubicBezTo>
                      <a:pt x="111" y="155"/>
                      <a:pt x="112" y="155"/>
                      <a:pt x="112" y="154"/>
                    </a:cubicBezTo>
                    <a:cubicBezTo>
                      <a:pt x="111" y="154"/>
                      <a:pt x="110" y="156"/>
                      <a:pt x="109" y="155"/>
                    </a:cubicBezTo>
                    <a:cubicBezTo>
                      <a:pt x="108" y="155"/>
                      <a:pt x="108" y="154"/>
                      <a:pt x="108" y="154"/>
                    </a:cubicBezTo>
                    <a:cubicBezTo>
                      <a:pt x="113" y="144"/>
                      <a:pt x="113" y="144"/>
                      <a:pt x="113" y="144"/>
                    </a:cubicBezTo>
                    <a:cubicBezTo>
                      <a:pt x="112" y="146"/>
                      <a:pt x="110" y="148"/>
                      <a:pt x="107" y="150"/>
                    </a:cubicBezTo>
                    <a:cubicBezTo>
                      <a:pt x="107" y="151"/>
                      <a:pt x="105" y="150"/>
                      <a:pt x="106" y="149"/>
                    </a:cubicBezTo>
                    <a:cubicBezTo>
                      <a:pt x="108" y="144"/>
                      <a:pt x="111" y="138"/>
                      <a:pt x="114" y="132"/>
                    </a:cubicBezTo>
                    <a:cubicBezTo>
                      <a:pt x="107" y="140"/>
                      <a:pt x="107" y="140"/>
                      <a:pt x="107" y="140"/>
                    </a:cubicBezTo>
                    <a:cubicBezTo>
                      <a:pt x="106" y="140"/>
                      <a:pt x="105" y="140"/>
                      <a:pt x="105" y="139"/>
                    </a:cubicBezTo>
                    <a:cubicBezTo>
                      <a:pt x="108" y="135"/>
                      <a:pt x="110" y="131"/>
                      <a:pt x="112" y="127"/>
                    </a:cubicBezTo>
                    <a:cubicBezTo>
                      <a:pt x="110" y="128"/>
                      <a:pt x="110" y="130"/>
                      <a:pt x="108" y="130"/>
                    </a:cubicBezTo>
                    <a:cubicBezTo>
                      <a:pt x="107" y="130"/>
                      <a:pt x="107" y="129"/>
                      <a:pt x="107" y="128"/>
                    </a:cubicBezTo>
                    <a:cubicBezTo>
                      <a:pt x="109" y="125"/>
                      <a:pt x="110" y="123"/>
                      <a:pt x="111" y="120"/>
                    </a:cubicBezTo>
                    <a:cubicBezTo>
                      <a:pt x="110" y="119"/>
                      <a:pt x="107" y="121"/>
                      <a:pt x="107" y="120"/>
                    </a:cubicBezTo>
                    <a:cubicBezTo>
                      <a:pt x="107" y="116"/>
                      <a:pt x="108" y="113"/>
                      <a:pt x="110" y="110"/>
                    </a:cubicBezTo>
                    <a:cubicBezTo>
                      <a:pt x="110" y="110"/>
                      <a:pt x="111" y="110"/>
                      <a:pt x="110" y="111"/>
                    </a:cubicBezTo>
                    <a:cubicBezTo>
                      <a:pt x="109" y="113"/>
                      <a:pt x="109" y="115"/>
                      <a:pt x="108" y="118"/>
                    </a:cubicBezTo>
                    <a:cubicBezTo>
                      <a:pt x="110" y="118"/>
                      <a:pt x="112" y="117"/>
                      <a:pt x="113" y="119"/>
                    </a:cubicBezTo>
                    <a:cubicBezTo>
                      <a:pt x="113" y="121"/>
                      <a:pt x="112" y="123"/>
                      <a:pt x="112" y="124"/>
                    </a:cubicBezTo>
                    <a:cubicBezTo>
                      <a:pt x="114" y="123"/>
                      <a:pt x="114" y="123"/>
                      <a:pt x="114" y="123"/>
                    </a:cubicBezTo>
                    <a:cubicBezTo>
                      <a:pt x="114" y="124"/>
                      <a:pt x="115" y="125"/>
                      <a:pt x="115" y="125"/>
                    </a:cubicBezTo>
                    <a:cubicBezTo>
                      <a:pt x="111" y="133"/>
                      <a:pt x="111" y="133"/>
                      <a:pt x="111" y="133"/>
                    </a:cubicBezTo>
                    <a:cubicBezTo>
                      <a:pt x="113" y="132"/>
                      <a:pt x="114" y="130"/>
                      <a:pt x="116" y="129"/>
                    </a:cubicBezTo>
                    <a:cubicBezTo>
                      <a:pt x="117" y="128"/>
                      <a:pt x="118" y="130"/>
                      <a:pt x="117" y="131"/>
                    </a:cubicBezTo>
                    <a:cubicBezTo>
                      <a:pt x="115" y="135"/>
                      <a:pt x="112" y="140"/>
                      <a:pt x="110" y="145"/>
                    </a:cubicBezTo>
                    <a:cubicBezTo>
                      <a:pt x="112" y="143"/>
                      <a:pt x="114" y="141"/>
                      <a:pt x="117" y="139"/>
                    </a:cubicBezTo>
                    <a:cubicBezTo>
                      <a:pt x="118" y="138"/>
                      <a:pt x="117" y="142"/>
                      <a:pt x="116" y="143"/>
                    </a:cubicBezTo>
                    <a:cubicBezTo>
                      <a:pt x="111" y="152"/>
                      <a:pt x="111" y="152"/>
                      <a:pt x="111" y="152"/>
                    </a:cubicBezTo>
                    <a:cubicBezTo>
                      <a:pt x="113" y="151"/>
                      <a:pt x="114" y="149"/>
                      <a:pt x="116" y="148"/>
                    </a:cubicBezTo>
                    <a:cubicBezTo>
                      <a:pt x="116" y="148"/>
                      <a:pt x="118" y="148"/>
                      <a:pt x="117" y="149"/>
                    </a:cubicBezTo>
                    <a:cubicBezTo>
                      <a:pt x="115" y="151"/>
                      <a:pt x="114" y="153"/>
                      <a:pt x="113" y="156"/>
                    </a:cubicBezTo>
                    <a:close/>
                    <a:moveTo>
                      <a:pt x="73" y="149"/>
                    </a:moveTo>
                    <a:cubicBezTo>
                      <a:pt x="78" y="139"/>
                      <a:pt x="78" y="139"/>
                      <a:pt x="78" y="139"/>
                    </a:cubicBezTo>
                    <a:cubicBezTo>
                      <a:pt x="77" y="138"/>
                      <a:pt x="76" y="139"/>
                      <a:pt x="75" y="139"/>
                    </a:cubicBezTo>
                    <a:cubicBezTo>
                      <a:pt x="77" y="137"/>
                      <a:pt x="79" y="135"/>
                      <a:pt x="80" y="133"/>
                    </a:cubicBezTo>
                    <a:cubicBezTo>
                      <a:pt x="80" y="132"/>
                      <a:pt x="82" y="133"/>
                      <a:pt x="82" y="134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7" y="147"/>
                      <a:pt x="79" y="144"/>
                      <a:pt x="80" y="142"/>
                    </a:cubicBezTo>
                    <a:cubicBezTo>
                      <a:pt x="81" y="141"/>
                      <a:pt x="82" y="140"/>
                      <a:pt x="83" y="140"/>
                    </a:cubicBezTo>
                    <a:cubicBezTo>
                      <a:pt x="83" y="130"/>
                      <a:pt x="83" y="121"/>
                      <a:pt x="83" y="111"/>
                    </a:cubicBezTo>
                    <a:cubicBezTo>
                      <a:pt x="80" y="116"/>
                      <a:pt x="76" y="121"/>
                      <a:pt x="73" y="125"/>
                    </a:cubicBezTo>
                    <a:cubicBezTo>
                      <a:pt x="72" y="126"/>
                      <a:pt x="73" y="127"/>
                      <a:pt x="73" y="127"/>
                    </a:cubicBezTo>
                    <a:cubicBezTo>
                      <a:pt x="73" y="130"/>
                      <a:pt x="73" y="134"/>
                      <a:pt x="73" y="137"/>
                    </a:cubicBezTo>
                    <a:cubicBezTo>
                      <a:pt x="73" y="137"/>
                      <a:pt x="74" y="137"/>
                      <a:pt x="74" y="138"/>
                    </a:cubicBezTo>
                    <a:cubicBezTo>
                      <a:pt x="74" y="142"/>
                      <a:pt x="74" y="145"/>
                      <a:pt x="73" y="149"/>
                    </a:cubicBezTo>
                    <a:close/>
                    <a:moveTo>
                      <a:pt x="92" y="180"/>
                    </a:moveTo>
                    <a:cubicBezTo>
                      <a:pt x="92" y="180"/>
                      <a:pt x="92" y="180"/>
                      <a:pt x="92" y="180"/>
                    </a:cubicBezTo>
                    <a:cubicBezTo>
                      <a:pt x="95" y="175"/>
                      <a:pt x="97" y="171"/>
                      <a:pt x="98" y="166"/>
                    </a:cubicBezTo>
                    <a:cubicBezTo>
                      <a:pt x="98" y="167"/>
                      <a:pt x="97" y="168"/>
                      <a:pt x="97" y="168"/>
                    </a:cubicBezTo>
                    <a:cubicBezTo>
                      <a:pt x="95" y="171"/>
                      <a:pt x="93" y="174"/>
                      <a:pt x="90" y="177"/>
                    </a:cubicBezTo>
                    <a:cubicBezTo>
                      <a:pt x="89" y="177"/>
                      <a:pt x="88" y="176"/>
                      <a:pt x="88" y="176"/>
                    </a:cubicBezTo>
                    <a:cubicBezTo>
                      <a:pt x="92" y="173"/>
                      <a:pt x="95" y="169"/>
                      <a:pt x="98" y="165"/>
                    </a:cubicBezTo>
                    <a:cubicBezTo>
                      <a:pt x="98" y="164"/>
                      <a:pt x="99" y="164"/>
                      <a:pt x="97" y="164"/>
                    </a:cubicBezTo>
                    <a:cubicBezTo>
                      <a:pt x="85" y="165"/>
                      <a:pt x="85" y="165"/>
                      <a:pt x="85" y="165"/>
                    </a:cubicBezTo>
                    <a:cubicBezTo>
                      <a:pt x="74" y="180"/>
                      <a:pt x="74" y="180"/>
                      <a:pt x="74" y="180"/>
                    </a:cubicBezTo>
                    <a:cubicBezTo>
                      <a:pt x="80" y="180"/>
                      <a:pt x="86" y="181"/>
                      <a:pt x="92" y="180"/>
                    </a:cubicBezTo>
                    <a:close/>
                    <a:moveTo>
                      <a:pt x="40" y="122"/>
                    </a:moveTo>
                    <a:cubicBezTo>
                      <a:pt x="44" y="117"/>
                      <a:pt x="49" y="112"/>
                      <a:pt x="53" y="107"/>
                    </a:cubicBezTo>
                    <a:cubicBezTo>
                      <a:pt x="43" y="108"/>
                      <a:pt x="35" y="108"/>
                      <a:pt x="26" y="109"/>
                    </a:cubicBezTo>
                    <a:cubicBezTo>
                      <a:pt x="23" y="114"/>
                      <a:pt x="20" y="120"/>
                      <a:pt x="17" y="125"/>
                    </a:cubicBezTo>
                    <a:cubicBezTo>
                      <a:pt x="17" y="125"/>
                      <a:pt x="18" y="125"/>
                      <a:pt x="19" y="125"/>
                    </a:cubicBezTo>
                    <a:cubicBezTo>
                      <a:pt x="22" y="125"/>
                      <a:pt x="26" y="125"/>
                      <a:pt x="29" y="124"/>
                    </a:cubicBezTo>
                    <a:cubicBezTo>
                      <a:pt x="35" y="111"/>
                      <a:pt x="35" y="111"/>
                      <a:pt x="35" y="111"/>
                    </a:cubicBezTo>
                    <a:cubicBezTo>
                      <a:pt x="35" y="115"/>
                      <a:pt x="33" y="119"/>
                      <a:pt x="32" y="123"/>
                    </a:cubicBezTo>
                    <a:cubicBezTo>
                      <a:pt x="37" y="119"/>
                      <a:pt x="42" y="114"/>
                      <a:pt x="45" y="110"/>
                    </a:cubicBezTo>
                    <a:cubicBezTo>
                      <a:pt x="46" y="109"/>
                      <a:pt x="46" y="110"/>
                      <a:pt x="46" y="111"/>
                    </a:cubicBezTo>
                    <a:cubicBezTo>
                      <a:pt x="43" y="114"/>
                      <a:pt x="40" y="118"/>
                      <a:pt x="38" y="122"/>
                    </a:cubicBezTo>
                    <a:cubicBezTo>
                      <a:pt x="38" y="122"/>
                      <a:pt x="39" y="122"/>
                      <a:pt x="40" y="122"/>
                    </a:cubicBezTo>
                    <a:close/>
                    <a:moveTo>
                      <a:pt x="112" y="28"/>
                    </a:moveTo>
                    <a:cubicBezTo>
                      <a:pt x="111" y="28"/>
                      <a:pt x="111" y="28"/>
                      <a:pt x="111" y="29"/>
                    </a:cubicBezTo>
                    <a:cubicBezTo>
                      <a:pt x="110" y="29"/>
                      <a:pt x="109" y="30"/>
                      <a:pt x="109" y="30"/>
                    </a:cubicBezTo>
                    <a:cubicBezTo>
                      <a:pt x="107" y="32"/>
                      <a:pt x="104" y="35"/>
                      <a:pt x="102" y="37"/>
                    </a:cubicBezTo>
                    <a:cubicBezTo>
                      <a:pt x="101" y="37"/>
                      <a:pt x="100" y="35"/>
                      <a:pt x="101" y="34"/>
                    </a:cubicBezTo>
                    <a:cubicBezTo>
                      <a:pt x="102" y="33"/>
                      <a:pt x="100" y="33"/>
                      <a:pt x="100" y="33"/>
                    </a:cubicBezTo>
                    <a:cubicBezTo>
                      <a:pt x="100" y="31"/>
                      <a:pt x="101" y="30"/>
                      <a:pt x="102" y="28"/>
                    </a:cubicBezTo>
                    <a:cubicBezTo>
                      <a:pt x="102" y="28"/>
                      <a:pt x="101" y="27"/>
                      <a:pt x="101" y="27"/>
                    </a:cubicBezTo>
                    <a:cubicBezTo>
                      <a:pt x="101" y="25"/>
                      <a:pt x="103" y="24"/>
                      <a:pt x="104" y="22"/>
                    </a:cubicBezTo>
                    <a:cubicBezTo>
                      <a:pt x="106" y="20"/>
                      <a:pt x="108" y="17"/>
                      <a:pt x="109" y="15"/>
                    </a:cubicBezTo>
                    <a:cubicBezTo>
                      <a:pt x="110" y="15"/>
                      <a:pt x="110" y="14"/>
                      <a:pt x="110" y="13"/>
                    </a:cubicBezTo>
                    <a:cubicBezTo>
                      <a:pt x="107" y="16"/>
                      <a:pt x="106" y="19"/>
                      <a:pt x="103" y="21"/>
                    </a:cubicBezTo>
                    <a:cubicBezTo>
                      <a:pt x="103" y="21"/>
                      <a:pt x="104" y="22"/>
                      <a:pt x="104" y="22"/>
                    </a:cubicBezTo>
                    <a:cubicBezTo>
                      <a:pt x="103" y="22"/>
                      <a:pt x="102" y="22"/>
                      <a:pt x="102" y="22"/>
                    </a:cubicBezTo>
                    <a:cubicBezTo>
                      <a:pt x="103" y="19"/>
                      <a:pt x="106" y="16"/>
                      <a:pt x="109" y="12"/>
                    </a:cubicBezTo>
                    <a:cubicBezTo>
                      <a:pt x="109" y="12"/>
                      <a:pt x="112" y="9"/>
                      <a:pt x="110" y="9"/>
                    </a:cubicBezTo>
                    <a:cubicBezTo>
                      <a:pt x="102" y="11"/>
                      <a:pt x="95" y="14"/>
                      <a:pt x="87" y="15"/>
                    </a:cubicBezTo>
                    <a:cubicBezTo>
                      <a:pt x="87" y="15"/>
                      <a:pt x="87" y="17"/>
                      <a:pt x="87" y="18"/>
                    </a:cubicBezTo>
                    <a:cubicBezTo>
                      <a:pt x="86" y="20"/>
                      <a:pt x="88" y="19"/>
                      <a:pt x="88" y="20"/>
                    </a:cubicBezTo>
                    <a:cubicBezTo>
                      <a:pt x="89" y="21"/>
                      <a:pt x="87" y="23"/>
                      <a:pt x="87" y="24"/>
                    </a:cubicBezTo>
                    <a:cubicBezTo>
                      <a:pt x="86" y="25"/>
                      <a:pt x="86" y="27"/>
                      <a:pt x="87" y="26"/>
                    </a:cubicBezTo>
                    <a:cubicBezTo>
                      <a:pt x="88" y="26"/>
                      <a:pt x="88" y="25"/>
                      <a:pt x="90" y="25"/>
                    </a:cubicBezTo>
                    <a:cubicBezTo>
                      <a:pt x="90" y="27"/>
                      <a:pt x="88" y="29"/>
                      <a:pt x="87" y="30"/>
                    </a:cubicBezTo>
                    <a:cubicBezTo>
                      <a:pt x="86" y="32"/>
                      <a:pt x="86" y="34"/>
                      <a:pt x="86" y="36"/>
                    </a:cubicBezTo>
                    <a:cubicBezTo>
                      <a:pt x="86" y="37"/>
                      <a:pt x="87" y="35"/>
                      <a:pt x="89" y="36"/>
                    </a:cubicBezTo>
                    <a:cubicBezTo>
                      <a:pt x="88" y="38"/>
                      <a:pt x="87" y="41"/>
                      <a:pt x="86" y="43"/>
                    </a:cubicBezTo>
                    <a:cubicBezTo>
                      <a:pt x="86" y="50"/>
                      <a:pt x="86" y="56"/>
                      <a:pt x="87" y="63"/>
                    </a:cubicBezTo>
                    <a:cubicBezTo>
                      <a:pt x="87" y="64"/>
                      <a:pt x="87" y="65"/>
                      <a:pt x="86" y="65"/>
                    </a:cubicBezTo>
                    <a:cubicBezTo>
                      <a:pt x="82" y="66"/>
                      <a:pt x="77" y="65"/>
                      <a:pt x="73" y="68"/>
                    </a:cubicBezTo>
                    <a:cubicBezTo>
                      <a:pt x="70" y="69"/>
                      <a:pt x="67" y="69"/>
                      <a:pt x="64" y="68"/>
                    </a:cubicBezTo>
                    <a:cubicBezTo>
                      <a:pt x="63" y="67"/>
                      <a:pt x="63" y="66"/>
                      <a:pt x="63" y="65"/>
                    </a:cubicBezTo>
                    <a:cubicBezTo>
                      <a:pt x="63" y="50"/>
                      <a:pt x="64" y="35"/>
                      <a:pt x="63" y="20"/>
                    </a:cubicBezTo>
                    <a:cubicBezTo>
                      <a:pt x="60" y="19"/>
                      <a:pt x="56" y="19"/>
                      <a:pt x="52" y="19"/>
                    </a:cubicBezTo>
                    <a:cubicBezTo>
                      <a:pt x="47" y="20"/>
                      <a:pt x="42" y="20"/>
                      <a:pt x="39" y="19"/>
                    </a:cubicBezTo>
                    <a:cubicBezTo>
                      <a:pt x="37" y="19"/>
                      <a:pt x="37" y="21"/>
                      <a:pt x="38" y="22"/>
                    </a:cubicBezTo>
                    <a:cubicBezTo>
                      <a:pt x="38" y="21"/>
                      <a:pt x="39" y="20"/>
                      <a:pt x="40" y="20"/>
                    </a:cubicBezTo>
                    <a:cubicBezTo>
                      <a:pt x="40" y="19"/>
                      <a:pt x="41" y="20"/>
                      <a:pt x="41" y="21"/>
                    </a:cubicBezTo>
                    <a:cubicBezTo>
                      <a:pt x="40" y="24"/>
                      <a:pt x="38" y="27"/>
                      <a:pt x="36" y="30"/>
                    </a:cubicBezTo>
                    <a:cubicBezTo>
                      <a:pt x="37" y="31"/>
                      <a:pt x="38" y="31"/>
                      <a:pt x="38" y="31"/>
                    </a:cubicBezTo>
                    <a:cubicBezTo>
                      <a:pt x="38" y="33"/>
                      <a:pt x="36" y="35"/>
                      <a:pt x="36" y="38"/>
                    </a:cubicBezTo>
                    <a:cubicBezTo>
                      <a:pt x="35" y="47"/>
                      <a:pt x="35" y="47"/>
                      <a:pt x="35" y="47"/>
                    </a:cubicBezTo>
                    <a:cubicBezTo>
                      <a:pt x="31" y="66"/>
                      <a:pt x="30" y="87"/>
                      <a:pt x="27" y="106"/>
                    </a:cubicBezTo>
                    <a:cubicBezTo>
                      <a:pt x="39" y="106"/>
                      <a:pt x="53" y="104"/>
                      <a:pt x="66" y="102"/>
                    </a:cubicBezTo>
                    <a:cubicBezTo>
                      <a:pt x="74" y="101"/>
                      <a:pt x="81" y="100"/>
                      <a:pt x="87" y="100"/>
                    </a:cubicBezTo>
                    <a:cubicBezTo>
                      <a:pt x="88" y="101"/>
                      <a:pt x="88" y="102"/>
                      <a:pt x="87" y="102"/>
                    </a:cubicBezTo>
                    <a:cubicBezTo>
                      <a:pt x="88" y="104"/>
                      <a:pt x="86" y="105"/>
                      <a:pt x="86" y="106"/>
                    </a:cubicBezTo>
                    <a:cubicBezTo>
                      <a:pt x="85" y="143"/>
                      <a:pt x="85" y="143"/>
                      <a:pt x="85" y="143"/>
                    </a:cubicBezTo>
                    <a:cubicBezTo>
                      <a:pt x="86" y="146"/>
                      <a:pt x="85" y="149"/>
                      <a:pt x="86" y="153"/>
                    </a:cubicBezTo>
                    <a:cubicBezTo>
                      <a:pt x="86" y="154"/>
                      <a:pt x="85" y="157"/>
                      <a:pt x="85" y="160"/>
                    </a:cubicBezTo>
                    <a:cubicBezTo>
                      <a:pt x="85" y="160"/>
                      <a:pt x="86" y="160"/>
                      <a:pt x="86" y="160"/>
                    </a:cubicBezTo>
                    <a:cubicBezTo>
                      <a:pt x="87" y="159"/>
                      <a:pt x="88" y="159"/>
                      <a:pt x="87" y="160"/>
                    </a:cubicBezTo>
                    <a:cubicBezTo>
                      <a:pt x="87" y="161"/>
                      <a:pt x="87" y="162"/>
                      <a:pt x="88" y="162"/>
                    </a:cubicBezTo>
                    <a:cubicBezTo>
                      <a:pt x="90" y="161"/>
                      <a:pt x="93" y="161"/>
                      <a:pt x="96" y="161"/>
                    </a:cubicBezTo>
                    <a:cubicBezTo>
                      <a:pt x="97" y="161"/>
                      <a:pt x="100" y="161"/>
                      <a:pt x="102" y="160"/>
                    </a:cubicBezTo>
                    <a:cubicBezTo>
                      <a:pt x="103" y="159"/>
                      <a:pt x="103" y="161"/>
                      <a:pt x="104" y="161"/>
                    </a:cubicBezTo>
                    <a:cubicBezTo>
                      <a:pt x="107" y="160"/>
                      <a:pt x="110" y="160"/>
                      <a:pt x="112" y="160"/>
                    </a:cubicBezTo>
                    <a:cubicBezTo>
                      <a:pt x="114" y="160"/>
                      <a:pt x="114" y="158"/>
                      <a:pt x="115" y="158"/>
                    </a:cubicBezTo>
                    <a:cubicBezTo>
                      <a:pt x="115" y="159"/>
                      <a:pt x="116" y="159"/>
                      <a:pt x="116" y="160"/>
                    </a:cubicBezTo>
                    <a:cubicBezTo>
                      <a:pt x="118" y="160"/>
                      <a:pt x="121" y="159"/>
                      <a:pt x="124" y="158"/>
                    </a:cubicBezTo>
                    <a:cubicBezTo>
                      <a:pt x="123" y="141"/>
                      <a:pt x="123" y="141"/>
                      <a:pt x="123" y="141"/>
                    </a:cubicBezTo>
                    <a:cubicBezTo>
                      <a:pt x="123" y="125"/>
                      <a:pt x="120" y="110"/>
                      <a:pt x="120" y="94"/>
                    </a:cubicBezTo>
                    <a:cubicBezTo>
                      <a:pt x="126" y="96"/>
                      <a:pt x="133" y="94"/>
                      <a:pt x="140" y="92"/>
                    </a:cubicBezTo>
                    <a:cubicBezTo>
                      <a:pt x="141" y="84"/>
                      <a:pt x="142" y="77"/>
                      <a:pt x="142" y="68"/>
                    </a:cubicBezTo>
                    <a:cubicBezTo>
                      <a:pt x="142" y="67"/>
                      <a:pt x="141" y="68"/>
                      <a:pt x="140" y="68"/>
                    </a:cubicBezTo>
                    <a:cubicBezTo>
                      <a:pt x="135" y="68"/>
                      <a:pt x="131" y="68"/>
                      <a:pt x="126" y="69"/>
                    </a:cubicBezTo>
                    <a:cubicBezTo>
                      <a:pt x="123" y="70"/>
                      <a:pt x="121" y="68"/>
                      <a:pt x="120" y="66"/>
                    </a:cubicBezTo>
                    <a:cubicBezTo>
                      <a:pt x="118" y="48"/>
                      <a:pt x="118" y="32"/>
                      <a:pt x="119" y="15"/>
                    </a:cubicBezTo>
                    <a:cubicBezTo>
                      <a:pt x="110" y="26"/>
                      <a:pt x="110" y="26"/>
                      <a:pt x="110" y="26"/>
                    </a:cubicBezTo>
                    <a:cubicBezTo>
                      <a:pt x="110" y="27"/>
                      <a:pt x="110" y="27"/>
                      <a:pt x="110" y="27"/>
                    </a:cubicBezTo>
                    <a:cubicBezTo>
                      <a:pt x="110" y="26"/>
                      <a:pt x="110" y="26"/>
                      <a:pt x="110" y="26"/>
                    </a:cubicBezTo>
                    <a:cubicBezTo>
                      <a:pt x="112" y="25"/>
                      <a:pt x="114" y="23"/>
                      <a:pt x="116" y="23"/>
                    </a:cubicBezTo>
                    <a:cubicBezTo>
                      <a:pt x="116" y="23"/>
                      <a:pt x="117" y="24"/>
                      <a:pt x="116" y="25"/>
                    </a:cubicBezTo>
                    <a:cubicBezTo>
                      <a:pt x="112" y="31"/>
                      <a:pt x="107" y="36"/>
                      <a:pt x="103" y="42"/>
                    </a:cubicBezTo>
                    <a:cubicBezTo>
                      <a:pt x="104" y="42"/>
                      <a:pt x="105" y="41"/>
                      <a:pt x="106" y="40"/>
                    </a:cubicBezTo>
                    <a:cubicBezTo>
                      <a:pt x="107" y="39"/>
                      <a:pt x="109" y="36"/>
                      <a:pt x="113" y="34"/>
                    </a:cubicBezTo>
                    <a:cubicBezTo>
                      <a:pt x="110" y="39"/>
                      <a:pt x="108" y="43"/>
                      <a:pt x="105" y="47"/>
                    </a:cubicBezTo>
                    <a:cubicBezTo>
                      <a:pt x="105" y="47"/>
                      <a:pt x="104" y="48"/>
                      <a:pt x="105" y="48"/>
                    </a:cubicBezTo>
                    <a:cubicBezTo>
                      <a:pt x="107" y="47"/>
                      <a:pt x="108" y="45"/>
                      <a:pt x="110" y="44"/>
                    </a:cubicBezTo>
                    <a:cubicBezTo>
                      <a:pt x="111" y="44"/>
                      <a:pt x="110" y="45"/>
                      <a:pt x="110" y="46"/>
                    </a:cubicBezTo>
                    <a:cubicBezTo>
                      <a:pt x="109" y="48"/>
                      <a:pt x="107" y="51"/>
                      <a:pt x="107" y="54"/>
                    </a:cubicBezTo>
                    <a:cubicBezTo>
                      <a:pt x="108" y="54"/>
                      <a:pt x="108" y="54"/>
                      <a:pt x="109" y="55"/>
                    </a:cubicBezTo>
                    <a:cubicBezTo>
                      <a:pt x="109" y="55"/>
                      <a:pt x="110" y="56"/>
                      <a:pt x="109" y="58"/>
                    </a:cubicBezTo>
                    <a:cubicBezTo>
                      <a:pt x="109" y="61"/>
                      <a:pt x="106" y="64"/>
                      <a:pt x="106" y="68"/>
                    </a:cubicBezTo>
                    <a:cubicBezTo>
                      <a:pt x="106" y="69"/>
                      <a:pt x="105" y="67"/>
                      <a:pt x="105" y="67"/>
                    </a:cubicBezTo>
                    <a:cubicBezTo>
                      <a:pt x="105" y="64"/>
                      <a:pt x="106" y="61"/>
                      <a:pt x="107" y="59"/>
                    </a:cubicBezTo>
                    <a:cubicBezTo>
                      <a:pt x="108" y="58"/>
                      <a:pt x="108" y="57"/>
                      <a:pt x="108" y="55"/>
                    </a:cubicBezTo>
                    <a:cubicBezTo>
                      <a:pt x="105" y="55"/>
                      <a:pt x="105" y="55"/>
                      <a:pt x="105" y="55"/>
                    </a:cubicBezTo>
                    <a:cubicBezTo>
                      <a:pt x="105" y="53"/>
                      <a:pt x="106" y="51"/>
                      <a:pt x="107" y="49"/>
                    </a:cubicBezTo>
                    <a:cubicBezTo>
                      <a:pt x="108" y="49"/>
                      <a:pt x="109" y="46"/>
                      <a:pt x="108" y="47"/>
                    </a:cubicBezTo>
                    <a:cubicBezTo>
                      <a:pt x="106" y="49"/>
                      <a:pt x="105" y="50"/>
                      <a:pt x="103" y="51"/>
                    </a:cubicBezTo>
                    <a:cubicBezTo>
                      <a:pt x="103" y="51"/>
                      <a:pt x="102" y="50"/>
                      <a:pt x="102" y="49"/>
                    </a:cubicBezTo>
                    <a:cubicBezTo>
                      <a:pt x="103" y="48"/>
                      <a:pt x="103" y="47"/>
                      <a:pt x="104" y="46"/>
                    </a:cubicBezTo>
                    <a:cubicBezTo>
                      <a:pt x="105" y="44"/>
                      <a:pt x="107" y="41"/>
                      <a:pt x="108" y="40"/>
                    </a:cubicBezTo>
                    <a:cubicBezTo>
                      <a:pt x="106" y="42"/>
                      <a:pt x="104" y="44"/>
                      <a:pt x="101" y="46"/>
                    </a:cubicBezTo>
                    <a:cubicBezTo>
                      <a:pt x="101" y="46"/>
                      <a:pt x="100" y="44"/>
                      <a:pt x="100" y="44"/>
                    </a:cubicBezTo>
                    <a:cubicBezTo>
                      <a:pt x="103" y="39"/>
                      <a:pt x="107" y="34"/>
                      <a:pt x="111" y="29"/>
                    </a:cubicBezTo>
                    <a:cubicBezTo>
                      <a:pt x="111" y="29"/>
                      <a:pt x="112" y="28"/>
                      <a:pt x="112" y="28"/>
                    </a:cubicBezTo>
                    <a:close/>
                    <a:moveTo>
                      <a:pt x="69" y="189"/>
                    </a:moveTo>
                    <a:cubicBezTo>
                      <a:pt x="69" y="192"/>
                      <a:pt x="68" y="194"/>
                      <a:pt x="67" y="195"/>
                    </a:cubicBezTo>
                    <a:cubicBezTo>
                      <a:pt x="66" y="196"/>
                      <a:pt x="64" y="196"/>
                      <a:pt x="64" y="195"/>
                    </a:cubicBezTo>
                    <a:cubicBezTo>
                      <a:pt x="63" y="195"/>
                      <a:pt x="62" y="194"/>
                      <a:pt x="62" y="193"/>
                    </a:cubicBezTo>
                    <a:cubicBezTo>
                      <a:pt x="62" y="171"/>
                      <a:pt x="63" y="151"/>
                      <a:pt x="66" y="130"/>
                    </a:cubicBezTo>
                    <a:cubicBezTo>
                      <a:pt x="47" y="131"/>
                      <a:pt x="28" y="131"/>
                      <a:pt x="10" y="132"/>
                    </a:cubicBezTo>
                    <a:cubicBezTo>
                      <a:pt x="7" y="132"/>
                      <a:pt x="6" y="136"/>
                      <a:pt x="4" y="136"/>
                    </a:cubicBezTo>
                    <a:cubicBezTo>
                      <a:pt x="3" y="137"/>
                      <a:pt x="1" y="136"/>
                      <a:pt x="1" y="135"/>
                    </a:cubicBezTo>
                    <a:cubicBezTo>
                      <a:pt x="0" y="133"/>
                      <a:pt x="2" y="131"/>
                      <a:pt x="2" y="128"/>
                    </a:cubicBezTo>
                    <a:cubicBezTo>
                      <a:pt x="2" y="115"/>
                      <a:pt x="1" y="101"/>
                      <a:pt x="2" y="89"/>
                    </a:cubicBezTo>
                    <a:cubicBezTo>
                      <a:pt x="4" y="78"/>
                      <a:pt x="5" y="66"/>
                      <a:pt x="5" y="54"/>
                    </a:cubicBezTo>
                    <a:cubicBezTo>
                      <a:pt x="4" y="54"/>
                      <a:pt x="4" y="52"/>
                      <a:pt x="4" y="52"/>
                    </a:cubicBezTo>
                    <a:cubicBezTo>
                      <a:pt x="5" y="49"/>
                      <a:pt x="7" y="46"/>
                      <a:pt x="5" y="42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9" y="37"/>
                      <a:pt x="11" y="37"/>
                    </a:cubicBezTo>
                    <a:cubicBezTo>
                      <a:pt x="12" y="37"/>
                      <a:pt x="12" y="38"/>
                      <a:pt x="12" y="38"/>
                    </a:cubicBezTo>
                    <a:cubicBezTo>
                      <a:pt x="13" y="36"/>
                      <a:pt x="14" y="33"/>
                      <a:pt x="16" y="31"/>
                    </a:cubicBezTo>
                    <a:cubicBezTo>
                      <a:pt x="17" y="32"/>
                      <a:pt x="19" y="30"/>
                      <a:pt x="20" y="30"/>
                    </a:cubicBezTo>
                    <a:cubicBezTo>
                      <a:pt x="27" y="19"/>
                      <a:pt x="34" y="9"/>
                      <a:pt x="43" y="0"/>
                    </a:cubicBezTo>
                    <a:cubicBezTo>
                      <a:pt x="44" y="1"/>
                      <a:pt x="44" y="2"/>
                      <a:pt x="44" y="3"/>
                    </a:cubicBezTo>
                    <a:cubicBezTo>
                      <a:pt x="43" y="7"/>
                      <a:pt x="40" y="11"/>
                      <a:pt x="37" y="14"/>
                    </a:cubicBezTo>
                    <a:cubicBezTo>
                      <a:pt x="47" y="12"/>
                      <a:pt x="55" y="10"/>
                      <a:pt x="61" y="13"/>
                    </a:cubicBezTo>
                    <a:cubicBezTo>
                      <a:pt x="62" y="14"/>
                      <a:pt x="62" y="15"/>
                      <a:pt x="62" y="16"/>
                    </a:cubicBezTo>
                    <a:cubicBezTo>
                      <a:pt x="62" y="16"/>
                      <a:pt x="61" y="17"/>
                      <a:pt x="62" y="17"/>
                    </a:cubicBezTo>
                    <a:cubicBezTo>
                      <a:pt x="63" y="17"/>
                      <a:pt x="63" y="18"/>
                      <a:pt x="64" y="17"/>
                    </a:cubicBezTo>
                    <a:cubicBezTo>
                      <a:pt x="63" y="13"/>
                      <a:pt x="63" y="9"/>
                      <a:pt x="64" y="7"/>
                    </a:cubicBezTo>
                    <a:cubicBezTo>
                      <a:pt x="64" y="5"/>
                      <a:pt x="65" y="4"/>
                      <a:pt x="66" y="5"/>
                    </a:cubicBezTo>
                    <a:cubicBezTo>
                      <a:pt x="67" y="6"/>
                      <a:pt x="68" y="6"/>
                      <a:pt x="68" y="7"/>
                    </a:cubicBezTo>
                    <a:cubicBezTo>
                      <a:pt x="68" y="11"/>
                      <a:pt x="68" y="14"/>
                      <a:pt x="68" y="18"/>
                    </a:cubicBezTo>
                    <a:cubicBezTo>
                      <a:pt x="68" y="19"/>
                      <a:pt x="69" y="21"/>
                      <a:pt x="69" y="22"/>
                    </a:cubicBezTo>
                    <a:cubicBezTo>
                      <a:pt x="67" y="21"/>
                      <a:pt x="69" y="23"/>
                      <a:pt x="69" y="23"/>
                    </a:cubicBezTo>
                    <a:cubicBezTo>
                      <a:pt x="68" y="37"/>
                      <a:pt x="67" y="49"/>
                      <a:pt x="68" y="63"/>
                    </a:cubicBezTo>
                    <a:cubicBezTo>
                      <a:pt x="69" y="63"/>
                      <a:pt x="71" y="63"/>
                      <a:pt x="71" y="62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1" y="1"/>
                      <a:pt x="92" y="2"/>
                      <a:pt x="93" y="2"/>
                    </a:cubicBezTo>
                    <a:cubicBezTo>
                      <a:pt x="94" y="3"/>
                      <a:pt x="93" y="3"/>
                      <a:pt x="93" y="4"/>
                    </a:cubicBezTo>
                    <a:cubicBezTo>
                      <a:pt x="92" y="5"/>
                      <a:pt x="91" y="6"/>
                      <a:pt x="91" y="8"/>
                    </a:cubicBezTo>
                    <a:cubicBezTo>
                      <a:pt x="94" y="7"/>
                      <a:pt x="98" y="6"/>
                      <a:pt x="101" y="5"/>
                    </a:cubicBezTo>
                    <a:cubicBezTo>
                      <a:pt x="120" y="2"/>
                      <a:pt x="120" y="2"/>
                      <a:pt x="120" y="2"/>
                    </a:cubicBezTo>
                    <a:cubicBezTo>
                      <a:pt x="122" y="2"/>
                      <a:pt x="125" y="3"/>
                      <a:pt x="125" y="6"/>
                    </a:cubicBezTo>
                    <a:cubicBezTo>
                      <a:pt x="126" y="25"/>
                      <a:pt x="124" y="42"/>
                      <a:pt x="126" y="61"/>
                    </a:cubicBezTo>
                    <a:cubicBezTo>
                      <a:pt x="126" y="62"/>
                      <a:pt x="127" y="63"/>
                      <a:pt x="127" y="63"/>
                    </a:cubicBezTo>
                    <a:cubicBezTo>
                      <a:pt x="133" y="62"/>
                      <a:pt x="139" y="62"/>
                      <a:pt x="144" y="62"/>
                    </a:cubicBezTo>
                    <a:cubicBezTo>
                      <a:pt x="144" y="59"/>
                      <a:pt x="145" y="56"/>
                      <a:pt x="145" y="55"/>
                    </a:cubicBezTo>
                    <a:cubicBezTo>
                      <a:pt x="145" y="52"/>
                      <a:pt x="147" y="52"/>
                      <a:pt x="149" y="53"/>
                    </a:cubicBezTo>
                    <a:cubicBezTo>
                      <a:pt x="150" y="53"/>
                      <a:pt x="150" y="54"/>
                      <a:pt x="151" y="54"/>
                    </a:cubicBezTo>
                    <a:cubicBezTo>
                      <a:pt x="151" y="54"/>
                      <a:pt x="153" y="53"/>
                      <a:pt x="153" y="54"/>
                    </a:cubicBezTo>
                    <a:cubicBezTo>
                      <a:pt x="152" y="65"/>
                      <a:pt x="151" y="76"/>
                      <a:pt x="151" y="87"/>
                    </a:cubicBezTo>
                    <a:cubicBezTo>
                      <a:pt x="153" y="90"/>
                      <a:pt x="150" y="92"/>
                      <a:pt x="150" y="95"/>
                    </a:cubicBezTo>
                    <a:cubicBezTo>
                      <a:pt x="149" y="99"/>
                      <a:pt x="149" y="103"/>
                      <a:pt x="148" y="108"/>
                    </a:cubicBezTo>
                    <a:cubicBezTo>
                      <a:pt x="148" y="108"/>
                      <a:pt x="148" y="109"/>
                      <a:pt x="147" y="109"/>
                    </a:cubicBezTo>
                    <a:cubicBezTo>
                      <a:pt x="148" y="110"/>
                      <a:pt x="147" y="112"/>
                      <a:pt x="147" y="113"/>
                    </a:cubicBezTo>
                    <a:cubicBezTo>
                      <a:pt x="146" y="113"/>
                      <a:pt x="145" y="113"/>
                      <a:pt x="145" y="112"/>
                    </a:cubicBezTo>
                    <a:cubicBezTo>
                      <a:pt x="144" y="110"/>
                      <a:pt x="143" y="108"/>
                      <a:pt x="143" y="106"/>
                    </a:cubicBezTo>
                    <a:cubicBezTo>
                      <a:pt x="143" y="106"/>
                      <a:pt x="142" y="105"/>
                      <a:pt x="142" y="105"/>
                    </a:cubicBezTo>
                    <a:cubicBezTo>
                      <a:pt x="140" y="107"/>
                      <a:pt x="138" y="110"/>
                      <a:pt x="136" y="113"/>
                    </a:cubicBezTo>
                    <a:cubicBezTo>
                      <a:pt x="134" y="115"/>
                      <a:pt x="132" y="117"/>
                      <a:pt x="130" y="119"/>
                    </a:cubicBezTo>
                    <a:cubicBezTo>
                      <a:pt x="130" y="145"/>
                      <a:pt x="130" y="145"/>
                      <a:pt x="130" y="145"/>
                    </a:cubicBezTo>
                    <a:cubicBezTo>
                      <a:pt x="130" y="146"/>
                      <a:pt x="130" y="146"/>
                      <a:pt x="130" y="145"/>
                    </a:cubicBezTo>
                    <a:cubicBezTo>
                      <a:pt x="131" y="144"/>
                      <a:pt x="132" y="144"/>
                      <a:pt x="133" y="144"/>
                    </a:cubicBezTo>
                    <a:cubicBezTo>
                      <a:pt x="134" y="145"/>
                      <a:pt x="135" y="145"/>
                      <a:pt x="135" y="147"/>
                    </a:cubicBezTo>
                    <a:cubicBezTo>
                      <a:pt x="135" y="147"/>
                      <a:pt x="133" y="150"/>
                      <a:pt x="133" y="151"/>
                    </a:cubicBezTo>
                    <a:cubicBezTo>
                      <a:pt x="133" y="152"/>
                      <a:pt x="134" y="152"/>
                      <a:pt x="135" y="152"/>
                    </a:cubicBezTo>
                    <a:cubicBezTo>
                      <a:pt x="135" y="153"/>
                      <a:pt x="135" y="154"/>
                      <a:pt x="135" y="154"/>
                    </a:cubicBezTo>
                    <a:cubicBezTo>
                      <a:pt x="133" y="157"/>
                      <a:pt x="132" y="159"/>
                      <a:pt x="131" y="162"/>
                    </a:cubicBezTo>
                    <a:cubicBezTo>
                      <a:pt x="131" y="163"/>
                      <a:pt x="130" y="164"/>
                      <a:pt x="130" y="165"/>
                    </a:cubicBezTo>
                    <a:cubicBezTo>
                      <a:pt x="129" y="166"/>
                      <a:pt x="128" y="166"/>
                      <a:pt x="128" y="166"/>
                    </a:cubicBezTo>
                    <a:cubicBezTo>
                      <a:pt x="121" y="179"/>
                      <a:pt x="121" y="179"/>
                      <a:pt x="121" y="179"/>
                    </a:cubicBezTo>
                    <a:cubicBezTo>
                      <a:pt x="122" y="179"/>
                      <a:pt x="121" y="180"/>
                      <a:pt x="120" y="181"/>
                    </a:cubicBezTo>
                    <a:cubicBezTo>
                      <a:pt x="117" y="187"/>
                      <a:pt x="115" y="193"/>
                      <a:pt x="112" y="199"/>
                    </a:cubicBezTo>
                    <a:cubicBezTo>
                      <a:pt x="110" y="199"/>
                      <a:pt x="108" y="199"/>
                      <a:pt x="108" y="197"/>
                    </a:cubicBezTo>
                    <a:cubicBezTo>
                      <a:pt x="108" y="195"/>
                      <a:pt x="109" y="192"/>
                      <a:pt x="111" y="190"/>
                    </a:cubicBezTo>
                    <a:cubicBezTo>
                      <a:pt x="111" y="189"/>
                      <a:pt x="109" y="188"/>
                      <a:pt x="109" y="186"/>
                    </a:cubicBezTo>
                    <a:cubicBezTo>
                      <a:pt x="95" y="187"/>
                      <a:pt x="82" y="186"/>
                      <a:pt x="68" y="186"/>
                    </a:cubicBezTo>
                    <a:cubicBezTo>
                      <a:pt x="69" y="188"/>
                      <a:pt x="72" y="190"/>
                      <a:pt x="73" y="191"/>
                    </a:cubicBezTo>
                    <a:cubicBezTo>
                      <a:pt x="72" y="191"/>
                      <a:pt x="71" y="191"/>
                      <a:pt x="69" y="18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pPr algn="ctr">
                  <a:defRPr/>
                </a:pPr>
                <a:endParaRPr lang="zh-CN" altLang="en-US" sz="1050">
                  <a:latin typeface="+mj-ea"/>
                  <a:ea typeface="+mj-ea"/>
                </a:endParaRPr>
              </a:p>
            </p:txBody>
          </p:sp>
          <p:cxnSp>
            <p:nvCxnSpPr>
              <p:cNvPr id="66" name="MH_Other_8">
                <a:extLst>
                  <a:ext uri="{FF2B5EF4-FFF2-40B4-BE49-F238E27FC236}">
                    <a16:creationId xmlns:a16="http://schemas.microsoft.com/office/drawing/2014/main" id="{D7D113DE-F9F8-4F15-A07E-F7ED4BCD4830}"/>
                  </a:ext>
                </a:extLst>
              </p:cNvPr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5758284" y="2873336"/>
                <a:ext cx="616065" cy="0"/>
              </a:xfrm>
              <a:prstGeom prst="line">
                <a:avLst/>
              </a:prstGeom>
              <a:ln w="25400">
                <a:solidFill>
                  <a:srgbClr val="D5D5D5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MH_Other_9">
                <a:extLst>
                  <a:ext uri="{FF2B5EF4-FFF2-40B4-BE49-F238E27FC236}">
                    <a16:creationId xmlns:a16="http://schemas.microsoft.com/office/drawing/2014/main" id="{E88CEA5F-8806-43B3-B4CD-1B2F6108615E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6958897" y="2239471"/>
                <a:ext cx="610685" cy="601268"/>
              </a:xfrm>
              <a:custGeom>
                <a:avLst/>
                <a:gdLst>
                  <a:gd name="T0" fmla="*/ 0 w 722402"/>
                  <a:gd name="T1" fmla="*/ 706355 h 711200"/>
                  <a:gd name="T2" fmla="*/ 210799 w 722402"/>
                  <a:gd name="T3" fmla="*/ 202969 h 711200"/>
                  <a:gd name="T4" fmla="*/ 717354 w 722402"/>
                  <a:gd name="T5" fmla="*/ 89 h 711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2402" h="711200">
                    <a:moveTo>
                      <a:pt x="0" y="711200"/>
                    </a:moveTo>
                    <a:cubicBezTo>
                      <a:pt x="0" y="520636"/>
                      <a:pt x="76476" y="338044"/>
                      <a:pt x="212282" y="204361"/>
                    </a:cubicBezTo>
                    <a:cubicBezTo>
                      <a:pt x="348088" y="70678"/>
                      <a:pt x="531862" y="-2913"/>
                      <a:pt x="722402" y="89"/>
                    </a:cubicBezTo>
                  </a:path>
                </a:pathLst>
              </a:custGeom>
              <a:noFill/>
              <a:ln w="25400">
                <a:solidFill>
                  <a:srgbClr val="D5D5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 sz="1050">
                  <a:latin typeface="+mj-ea"/>
                  <a:ea typeface="+mj-ea"/>
                </a:endParaRPr>
              </a:p>
            </p:txBody>
          </p:sp>
          <p:sp>
            <p:nvSpPr>
              <p:cNvPr id="69" name="MH_Other_10">
                <a:extLst>
                  <a:ext uri="{FF2B5EF4-FFF2-40B4-BE49-F238E27FC236}">
                    <a16:creationId xmlns:a16="http://schemas.microsoft.com/office/drawing/2014/main" id="{F28EA141-497F-422D-958D-AC083DDBB11E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 flipV="1">
                <a:off x="6366023" y="2885589"/>
                <a:ext cx="610685" cy="601269"/>
              </a:xfrm>
              <a:custGeom>
                <a:avLst/>
                <a:gdLst>
                  <a:gd name="T0" fmla="*/ 0 w 722402"/>
                  <a:gd name="T1" fmla="*/ 706357 h 711200"/>
                  <a:gd name="T2" fmla="*/ 210799 w 722402"/>
                  <a:gd name="T3" fmla="*/ 202969 h 711200"/>
                  <a:gd name="T4" fmla="*/ 717354 w 722402"/>
                  <a:gd name="T5" fmla="*/ 89 h 711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22402" h="711200">
                    <a:moveTo>
                      <a:pt x="0" y="711200"/>
                    </a:moveTo>
                    <a:cubicBezTo>
                      <a:pt x="0" y="520636"/>
                      <a:pt x="76476" y="338044"/>
                      <a:pt x="212282" y="204361"/>
                    </a:cubicBezTo>
                    <a:cubicBezTo>
                      <a:pt x="348088" y="70678"/>
                      <a:pt x="531862" y="-2913"/>
                      <a:pt x="722402" y="89"/>
                    </a:cubicBezTo>
                  </a:path>
                </a:pathLst>
              </a:custGeom>
              <a:noFill/>
              <a:ln w="25400">
                <a:solidFill>
                  <a:srgbClr val="D5D5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zh-CN" altLang="en-US" sz="1050">
                  <a:latin typeface="+mj-ea"/>
                  <a:ea typeface="+mj-ea"/>
                </a:endParaRPr>
              </a:p>
            </p:txBody>
          </p:sp>
          <p:cxnSp>
            <p:nvCxnSpPr>
              <p:cNvPr id="70" name="MH_Other_11">
                <a:extLst>
                  <a:ext uri="{FF2B5EF4-FFF2-40B4-BE49-F238E27FC236}">
                    <a16:creationId xmlns:a16="http://schemas.microsoft.com/office/drawing/2014/main" id="{74DD6BF2-171C-4E82-B12F-1984AEFBCC4C}"/>
                  </a:ext>
                </a:extLst>
              </p:cNvPr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7571368" y="2843901"/>
                <a:ext cx="486934" cy="0"/>
              </a:xfrm>
              <a:prstGeom prst="line">
                <a:avLst/>
              </a:prstGeom>
              <a:ln w="25400">
                <a:solidFill>
                  <a:srgbClr val="D5D5D5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7" name="圖片 76">
                <a:extLst>
                  <a:ext uri="{FF2B5EF4-FFF2-40B4-BE49-F238E27FC236}">
                    <a16:creationId xmlns:a16="http://schemas.microsoft.com/office/drawing/2014/main" id="{8AE8137E-F155-4CBC-9256-2B4372981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3723" b="100000" l="5525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84812">
                <a:off x="6501023" y="2271336"/>
                <a:ext cx="891880" cy="926372"/>
              </a:xfrm>
              <a:prstGeom prst="rect">
                <a:avLst/>
              </a:prstGeom>
            </p:spPr>
          </p:pic>
        </p:grp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99C0D053-2629-46D7-92B1-3CAC287A138E}"/>
              </a:ext>
            </a:extLst>
          </p:cNvPr>
          <p:cNvGrpSpPr/>
          <p:nvPr/>
        </p:nvGrpSpPr>
        <p:grpSpPr>
          <a:xfrm>
            <a:off x="423317" y="2332657"/>
            <a:ext cx="1777215" cy="1793494"/>
            <a:chOff x="443389" y="2246649"/>
            <a:chExt cx="1777215" cy="1793494"/>
          </a:xfrm>
        </p:grpSpPr>
        <p:sp>
          <p:nvSpPr>
            <p:cNvPr id="61" name="MH_SubTitle_2">
              <a:extLst>
                <a:ext uri="{FF2B5EF4-FFF2-40B4-BE49-F238E27FC236}">
                  <a16:creationId xmlns:a16="http://schemas.microsoft.com/office/drawing/2014/main" id="{BD507B5C-E515-4C99-AD2F-EEA71500C3DA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166625" y="2454233"/>
              <a:ext cx="886435" cy="887779"/>
            </a:xfrm>
            <a:prstGeom prst="ellipse">
              <a:avLst/>
            </a:prstGeom>
            <a:blipFill>
              <a:blip r:embed="rId24"/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zh-CN" sz="105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36" name="橢圓 35"/>
            <p:cNvSpPr/>
            <p:nvPr/>
          </p:nvSpPr>
          <p:spPr>
            <a:xfrm>
              <a:off x="1262677" y="2560426"/>
              <a:ext cx="677038" cy="687412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050">
                <a:latin typeface="+mj-ea"/>
                <a:ea typeface="+mj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43389" y="3568796"/>
              <a:ext cx="1777215" cy="47134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b="1" kern="300" dirty="0">
                  <a:solidFill>
                    <a:schemeClr val="tx1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我願意</a:t>
              </a:r>
              <a:endParaRPr lang="en-US" altLang="zh-TW" sz="2400" b="1" kern="3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  <p:sp>
          <p:nvSpPr>
            <p:cNvPr id="41" name="MH_Other_1">
              <a:extLst>
                <a:ext uri="{FF2B5EF4-FFF2-40B4-BE49-F238E27FC236}">
                  <a16:creationId xmlns:a16="http://schemas.microsoft.com/office/drawing/2014/main" id="{1B496315-73B5-44DC-846B-88CBE9CFD316}"/>
                </a:ext>
              </a:extLst>
            </p:cNvPr>
            <p:cNvSpPr>
              <a:spLocks noChangeAspect="1"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484046" y="2246649"/>
              <a:ext cx="400050" cy="610790"/>
            </a:xfrm>
            <a:custGeom>
              <a:avLst/>
              <a:gdLst>
                <a:gd name="T0" fmla="*/ 2147483646 w 128"/>
                <a:gd name="T1" fmla="*/ 2147483646 h 196"/>
                <a:gd name="T2" fmla="*/ 2147483646 w 128"/>
                <a:gd name="T3" fmla="*/ 2147483646 h 196"/>
                <a:gd name="T4" fmla="*/ 2147483646 w 128"/>
                <a:gd name="T5" fmla="*/ 2147483646 h 196"/>
                <a:gd name="T6" fmla="*/ 2147483646 w 128"/>
                <a:gd name="T7" fmla="*/ 2147483646 h 196"/>
                <a:gd name="T8" fmla="*/ 2147483646 w 128"/>
                <a:gd name="T9" fmla="*/ 2147483646 h 196"/>
                <a:gd name="T10" fmla="*/ 2147483646 w 128"/>
                <a:gd name="T11" fmla="*/ 2147483646 h 196"/>
                <a:gd name="T12" fmla="*/ 2147483646 w 128"/>
                <a:gd name="T13" fmla="*/ 2147483646 h 196"/>
                <a:gd name="T14" fmla="*/ 2147483646 w 128"/>
                <a:gd name="T15" fmla="*/ 2147483646 h 196"/>
                <a:gd name="T16" fmla="*/ 2147483646 w 128"/>
                <a:gd name="T17" fmla="*/ 2147483646 h 196"/>
                <a:gd name="T18" fmla="*/ 2147483646 w 128"/>
                <a:gd name="T19" fmla="*/ 2147483646 h 196"/>
                <a:gd name="T20" fmla="*/ 2147483646 w 128"/>
                <a:gd name="T21" fmla="*/ 2147483646 h 196"/>
                <a:gd name="T22" fmla="*/ 2147483646 w 128"/>
                <a:gd name="T23" fmla="*/ 2147483646 h 196"/>
                <a:gd name="T24" fmla="*/ 2147483646 w 128"/>
                <a:gd name="T25" fmla="*/ 2147483646 h 196"/>
                <a:gd name="T26" fmla="*/ 2147483646 w 128"/>
                <a:gd name="T27" fmla="*/ 2147483646 h 196"/>
                <a:gd name="T28" fmla="*/ 2147483646 w 128"/>
                <a:gd name="T29" fmla="*/ 2147483646 h 196"/>
                <a:gd name="T30" fmla="*/ 2147483646 w 128"/>
                <a:gd name="T31" fmla="*/ 2147483646 h 196"/>
                <a:gd name="T32" fmla="*/ 2147483646 w 128"/>
                <a:gd name="T33" fmla="*/ 2147483646 h 196"/>
                <a:gd name="T34" fmla="*/ 2147483646 w 128"/>
                <a:gd name="T35" fmla="*/ 2147483646 h 196"/>
                <a:gd name="T36" fmla="*/ 2147483646 w 128"/>
                <a:gd name="T37" fmla="*/ 2147483646 h 196"/>
                <a:gd name="T38" fmla="*/ 2147483646 w 128"/>
                <a:gd name="T39" fmla="*/ 2147483646 h 196"/>
                <a:gd name="T40" fmla="*/ 2147483646 w 128"/>
                <a:gd name="T41" fmla="*/ 2147483646 h 196"/>
                <a:gd name="T42" fmla="*/ 2147483646 w 128"/>
                <a:gd name="T43" fmla="*/ 2147483646 h 196"/>
                <a:gd name="T44" fmla="*/ 2147483646 w 128"/>
                <a:gd name="T45" fmla="*/ 2147483646 h 196"/>
                <a:gd name="T46" fmla="*/ 2147483646 w 128"/>
                <a:gd name="T47" fmla="*/ 2147483646 h 196"/>
                <a:gd name="T48" fmla="*/ 2147483646 w 128"/>
                <a:gd name="T49" fmla="*/ 2147483646 h 196"/>
                <a:gd name="T50" fmla="*/ 2147483646 w 128"/>
                <a:gd name="T51" fmla="*/ 2147483646 h 196"/>
                <a:gd name="T52" fmla="*/ 2147483646 w 128"/>
                <a:gd name="T53" fmla="*/ 2147483646 h 196"/>
                <a:gd name="T54" fmla="*/ 2147483646 w 128"/>
                <a:gd name="T55" fmla="*/ 2147483646 h 196"/>
                <a:gd name="T56" fmla="*/ 2147483646 w 128"/>
                <a:gd name="T57" fmla="*/ 2147483646 h 196"/>
                <a:gd name="T58" fmla="*/ 2147483646 w 128"/>
                <a:gd name="T59" fmla="*/ 2147483646 h 196"/>
                <a:gd name="T60" fmla="*/ 2147483646 w 128"/>
                <a:gd name="T61" fmla="*/ 2147483646 h 196"/>
                <a:gd name="T62" fmla="*/ 2147483646 w 128"/>
                <a:gd name="T63" fmla="*/ 2147483646 h 196"/>
                <a:gd name="T64" fmla="*/ 2147483646 w 128"/>
                <a:gd name="T65" fmla="*/ 2147483646 h 196"/>
                <a:gd name="T66" fmla="*/ 2147483646 w 128"/>
                <a:gd name="T67" fmla="*/ 2147483646 h 196"/>
                <a:gd name="T68" fmla="*/ 2147483646 w 128"/>
                <a:gd name="T69" fmla="*/ 2147483646 h 196"/>
                <a:gd name="T70" fmla="*/ 2147483646 w 128"/>
                <a:gd name="T71" fmla="*/ 2147483646 h 196"/>
                <a:gd name="T72" fmla="*/ 2147483646 w 128"/>
                <a:gd name="T73" fmla="*/ 2147483646 h 196"/>
                <a:gd name="T74" fmla="*/ 2147483646 w 128"/>
                <a:gd name="T75" fmla="*/ 2147483646 h 196"/>
                <a:gd name="T76" fmla="*/ 2147483646 w 128"/>
                <a:gd name="T77" fmla="*/ 2147483646 h 196"/>
                <a:gd name="T78" fmla="*/ 2147483646 w 128"/>
                <a:gd name="T79" fmla="*/ 2147483646 h 196"/>
                <a:gd name="T80" fmla="*/ 2147483646 w 128"/>
                <a:gd name="T81" fmla="*/ 2147483646 h 196"/>
                <a:gd name="T82" fmla="*/ 2147483646 w 128"/>
                <a:gd name="T83" fmla="*/ 2147483646 h 196"/>
                <a:gd name="T84" fmla="*/ 2147483646 w 128"/>
                <a:gd name="T85" fmla="*/ 2147483646 h 196"/>
                <a:gd name="T86" fmla="*/ 2147483646 w 128"/>
                <a:gd name="T87" fmla="*/ 2147483646 h 196"/>
                <a:gd name="T88" fmla="*/ 2147483646 w 128"/>
                <a:gd name="T89" fmla="*/ 2147483646 h 196"/>
                <a:gd name="T90" fmla="*/ 2147483646 w 128"/>
                <a:gd name="T91" fmla="*/ 2147483646 h 196"/>
                <a:gd name="T92" fmla="*/ 2147483646 w 128"/>
                <a:gd name="T93" fmla="*/ 2147483646 h 196"/>
                <a:gd name="T94" fmla="*/ 2147483646 w 128"/>
                <a:gd name="T95" fmla="*/ 2147483646 h 196"/>
                <a:gd name="T96" fmla="*/ 2147483646 w 128"/>
                <a:gd name="T97" fmla="*/ 2147483646 h 196"/>
                <a:gd name="T98" fmla="*/ 2147483646 w 128"/>
                <a:gd name="T99" fmla="*/ 2147483646 h 196"/>
                <a:gd name="T100" fmla="*/ 2147483646 w 128"/>
                <a:gd name="T101" fmla="*/ 2147483646 h 196"/>
                <a:gd name="T102" fmla="*/ 2147483646 w 128"/>
                <a:gd name="T103" fmla="*/ 2147483646 h 196"/>
                <a:gd name="T104" fmla="*/ 2147483646 w 128"/>
                <a:gd name="T105" fmla="*/ 2147483646 h 196"/>
                <a:gd name="T106" fmla="*/ 2147483646 w 128"/>
                <a:gd name="T107" fmla="*/ 2147483646 h 196"/>
                <a:gd name="T108" fmla="*/ 2147483646 w 128"/>
                <a:gd name="T109" fmla="*/ 2147483646 h 196"/>
                <a:gd name="T110" fmla="*/ 2147483646 w 128"/>
                <a:gd name="T111" fmla="*/ 2147483646 h 196"/>
                <a:gd name="T112" fmla="*/ 2147483646 w 128"/>
                <a:gd name="T113" fmla="*/ 2147483646 h 196"/>
                <a:gd name="T114" fmla="*/ 2147483646 w 128"/>
                <a:gd name="T115" fmla="*/ 2147483646 h 196"/>
                <a:gd name="T116" fmla="*/ 2147483646 w 128"/>
                <a:gd name="T117" fmla="*/ 2147483646 h 19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8" h="196">
                  <a:moveTo>
                    <a:pt x="110" y="32"/>
                  </a:moveTo>
                  <a:cubicBezTo>
                    <a:pt x="110" y="31"/>
                    <a:pt x="110" y="31"/>
                    <a:pt x="110" y="31"/>
                  </a:cubicBezTo>
                  <a:cubicBezTo>
                    <a:pt x="110" y="31"/>
                    <a:pt x="109" y="32"/>
                    <a:pt x="110" y="32"/>
                  </a:cubicBezTo>
                  <a:close/>
                  <a:moveTo>
                    <a:pt x="87" y="145"/>
                  </a:moveTo>
                  <a:cubicBezTo>
                    <a:pt x="90" y="146"/>
                    <a:pt x="90" y="146"/>
                    <a:pt x="90" y="146"/>
                  </a:cubicBezTo>
                  <a:cubicBezTo>
                    <a:pt x="89" y="145"/>
                    <a:pt x="88" y="145"/>
                    <a:pt x="87" y="145"/>
                  </a:cubicBezTo>
                  <a:close/>
                  <a:moveTo>
                    <a:pt x="81" y="136"/>
                  </a:moveTo>
                  <a:cubicBezTo>
                    <a:pt x="81" y="136"/>
                    <a:pt x="81" y="136"/>
                    <a:pt x="81" y="136"/>
                  </a:cubicBezTo>
                  <a:cubicBezTo>
                    <a:pt x="82" y="137"/>
                    <a:pt x="82" y="137"/>
                    <a:pt x="82" y="137"/>
                  </a:cubicBezTo>
                  <a:cubicBezTo>
                    <a:pt x="82" y="137"/>
                    <a:pt x="83" y="138"/>
                    <a:pt x="83" y="138"/>
                  </a:cubicBezTo>
                  <a:cubicBezTo>
                    <a:pt x="83" y="137"/>
                    <a:pt x="83" y="137"/>
                    <a:pt x="82" y="137"/>
                  </a:cubicBezTo>
                  <a:cubicBezTo>
                    <a:pt x="82" y="136"/>
                    <a:pt x="82" y="136"/>
                    <a:pt x="81" y="136"/>
                  </a:cubicBezTo>
                  <a:close/>
                  <a:moveTo>
                    <a:pt x="101" y="97"/>
                  </a:moveTo>
                  <a:cubicBezTo>
                    <a:pt x="101" y="97"/>
                    <a:pt x="102" y="98"/>
                    <a:pt x="102" y="98"/>
                  </a:cubicBezTo>
                  <a:cubicBezTo>
                    <a:pt x="102" y="97"/>
                    <a:pt x="102" y="97"/>
                    <a:pt x="101" y="96"/>
                  </a:cubicBezTo>
                  <a:cubicBezTo>
                    <a:pt x="101" y="96"/>
                    <a:pt x="100" y="96"/>
                    <a:pt x="101" y="97"/>
                  </a:cubicBezTo>
                  <a:close/>
                  <a:moveTo>
                    <a:pt x="60" y="183"/>
                  </a:moveTo>
                  <a:cubicBezTo>
                    <a:pt x="60" y="183"/>
                    <a:pt x="60" y="183"/>
                    <a:pt x="60" y="183"/>
                  </a:cubicBezTo>
                  <a:cubicBezTo>
                    <a:pt x="60" y="183"/>
                    <a:pt x="61" y="185"/>
                    <a:pt x="62" y="184"/>
                  </a:cubicBezTo>
                  <a:cubicBezTo>
                    <a:pt x="61" y="184"/>
                    <a:pt x="61" y="183"/>
                    <a:pt x="60" y="183"/>
                  </a:cubicBezTo>
                  <a:cubicBezTo>
                    <a:pt x="60" y="182"/>
                    <a:pt x="60" y="182"/>
                    <a:pt x="60" y="183"/>
                  </a:cubicBezTo>
                  <a:close/>
                  <a:moveTo>
                    <a:pt x="103" y="90"/>
                  </a:moveTo>
                  <a:cubicBezTo>
                    <a:pt x="102" y="91"/>
                    <a:pt x="103" y="91"/>
                    <a:pt x="103" y="91"/>
                  </a:cubicBezTo>
                  <a:cubicBezTo>
                    <a:pt x="103" y="92"/>
                    <a:pt x="104" y="93"/>
                    <a:pt x="104" y="92"/>
                  </a:cubicBezTo>
                  <a:cubicBezTo>
                    <a:pt x="103" y="91"/>
                    <a:pt x="103" y="90"/>
                    <a:pt x="103" y="90"/>
                  </a:cubicBezTo>
                  <a:close/>
                  <a:moveTo>
                    <a:pt x="103" y="166"/>
                  </a:moveTo>
                  <a:cubicBezTo>
                    <a:pt x="103" y="166"/>
                    <a:pt x="102" y="166"/>
                    <a:pt x="102" y="166"/>
                  </a:cubicBezTo>
                  <a:cubicBezTo>
                    <a:pt x="102" y="165"/>
                    <a:pt x="101" y="164"/>
                    <a:pt x="101" y="164"/>
                  </a:cubicBezTo>
                  <a:cubicBezTo>
                    <a:pt x="101" y="165"/>
                    <a:pt x="102" y="166"/>
                    <a:pt x="103" y="166"/>
                  </a:cubicBezTo>
                  <a:close/>
                  <a:moveTo>
                    <a:pt x="62" y="182"/>
                  </a:moveTo>
                  <a:cubicBezTo>
                    <a:pt x="62" y="182"/>
                    <a:pt x="62" y="182"/>
                    <a:pt x="62" y="182"/>
                  </a:cubicBezTo>
                  <a:cubicBezTo>
                    <a:pt x="62" y="182"/>
                    <a:pt x="62" y="182"/>
                    <a:pt x="62" y="182"/>
                  </a:cubicBezTo>
                  <a:cubicBezTo>
                    <a:pt x="63" y="183"/>
                    <a:pt x="63" y="183"/>
                    <a:pt x="63" y="183"/>
                  </a:cubicBezTo>
                  <a:cubicBezTo>
                    <a:pt x="63" y="183"/>
                    <a:pt x="63" y="184"/>
                    <a:pt x="63" y="184"/>
                  </a:cubicBezTo>
                  <a:cubicBezTo>
                    <a:pt x="64" y="184"/>
                    <a:pt x="64" y="185"/>
                    <a:pt x="65" y="185"/>
                  </a:cubicBezTo>
                  <a:cubicBezTo>
                    <a:pt x="65" y="185"/>
                    <a:pt x="65" y="184"/>
                    <a:pt x="64" y="184"/>
                  </a:cubicBezTo>
                  <a:cubicBezTo>
                    <a:pt x="64" y="184"/>
                    <a:pt x="64" y="184"/>
                    <a:pt x="63" y="184"/>
                  </a:cubicBezTo>
                  <a:cubicBezTo>
                    <a:pt x="63" y="183"/>
                    <a:pt x="63" y="183"/>
                    <a:pt x="63" y="183"/>
                  </a:cubicBezTo>
                  <a:cubicBezTo>
                    <a:pt x="62" y="182"/>
                    <a:pt x="62" y="182"/>
                    <a:pt x="62" y="182"/>
                  </a:cubicBezTo>
                  <a:cubicBezTo>
                    <a:pt x="62" y="182"/>
                    <a:pt x="62" y="182"/>
                    <a:pt x="62" y="182"/>
                  </a:cubicBezTo>
                  <a:close/>
                  <a:moveTo>
                    <a:pt x="100" y="176"/>
                  </a:moveTo>
                  <a:cubicBezTo>
                    <a:pt x="100" y="177"/>
                    <a:pt x="100" y="177"/>
                    <a:pt x="100" y="177"/>
                  </a:cubicBezTo>
                  <a:cubicBezTo>
                    <a:pt x="100" y="177"/>
                    <a:pt x="100" y="177"/>
                    <a:pt x="101" y="177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1" y="178"/>
                    <a:pt x="101" y="179"/>
                    <a:pt x="102" y="179"/>
                  </a:cubicBezTo>
                  <a:cubicBezTo>
                    <a:pt x="102" y="179"/>
                    <a:pt x="102" y="179"/>
                    <a:pt x="102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80"/>
                    <a:pt x="103" y="180"/>
                    <a:pt x="103" y="181"/>
                  </a:cubicBezTo>
                  <a:cubicBezTo>
                    <a:pt x="104" y="180"/>
                    <a:pt x="103" y="180"/>
                    <a:pt x="103" y="179"/>
                  </a:cubicBezTo>
                  <a:cubicBezTo>
                    <a:pt x="102" y="179"/>
                    <a:pt x="102" y="179"/>
                    <a:pt x="102" y="179"/>
                  </a:cubicBezTo>
                  <a:cubicBezTo>
                    <a:pt x="102" y="179"/>
                    <a:pt x="102" y="179"/>
                    <a:pt x="102" y="179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00" y="177"/>
                    <a:pt x="100" y="177"/>
                    <a:pt x="100" y="177"/>
                  </a:cubicBezTo>
                  <a:lnTo>
                    <a:pt x="100" y="176"/>
                  </a:lnTo>
                  <a:close/>
                  <a:moveTo>
                    <a:pt x="103" y="157"/>
                  </a:moveTo>
                  <a:cubicBezTo>
                    <a:pt x="103" y="157"/>
                    <a:pt x="103" y="158"/>
                    <a:pt x="104" y="158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59"/>
                    <a:pt x="105" y="160"/>
                    <a:pt x="105" y="160"/>
                  </a:cubicBezTo>
                  <a:cubicBezTo>
                    <a:pt x="105" y="160"/>
                    <a:pt x="106" y="161"/>
                    <a:pt x="106" y="160"/>
                  </a:cubicBezTo>
                  <a:cubicBezTo>
                    <a:pt x="105" y="160"/>
                    <a:pt x="105" y="160"/>
                    <a:pt x="105" y="160"/>
                  </a:cubicBezTo>
                  <a:cubicBezTo>
                    <a:pt x="105" y="159"/>
                    <a:pt x="105" y="159"/>
                    <a:pt x="104" y="159"/>
                  </a:cubicBezTo>
                  <a:cubicBezTo>
                    <a:pt x="104" y="158"/>
                    <a:pt x="104" y="158"/>
                    <a:pt x="104" y="158"/>
                  </a:cubicBezTo>
                  <a:cubicBezTo>
                    <a:pt x="104" y="158"/>
                    <a:pt x="103" y="157"/>
                    <a:pt x="103" y="157"/>
                  </a:cubicBezTo>
                  <a:close/>
                  <a:moveTo>
                    <a:pt x="96" y="182"/>
                  </a:moveTo>
                  <a:cubicBezTo>
                    <a:pt x="96" y="182"/>
                    <a:pt x="96" y="182"/>
                    <a:pt x="96" y="182"/>
                  </a:cubicBezTo>
                  <a:cubicBezTo>
                    <a:pt x="97" y="183"/>
                    <a:pt x="97" y="183"/>
                    <a:pt x="97" y="183"/>
                  </a:cubicBezTo>
                  <a:cubicBezTo>
                    <a:pt x="97" y="184"/>
                    <a:pt x="98" y="185"/>
                    <a:pt x="99" y="185"/>
                  </a:cubicBezTo>
                  <a:cubicBezTo>
                    <a:pt x="99" y="186"/>
                    <a:pt x="99" y="185"/>
                    <a:pt x="99" y="185"/>
                  </a:cubicBezTo>
                  <a:cubicBezTo>
                    <a:pt x="98" y="184"/>
                    <a:pt x="98" y="183"/>
                    <a:pt x="97" y="183"/>
                  </a:cubicBezTo>
                  <a:cubicBezTo>
                    <a:pt x="96" y="182"/>
                    <a:pt x="96" y="182"/>
                    <a:pt x="96" y="182"/>
                  </a:cubicBezTo>
                  <a:close/>
                  <a:moveTo>
                    <a:pt x="40" y="179"/>
                  </a:moveTo>
                  <a:cubicBezTo>
                    <a:pt x="40" y="179"/>
                    <a:pt x="40" y="179"/>
                    <a:pt x="40" y="179"/>
                  </a:cubicBezTo>
                  <a:cubicBezTo>
                    <a:pt x="41" y="180"/>
                    <a:pt x="42" y="181"/>
                    <a:pt x="43" y="182"/>
                  </a:cubicBezTo>
                  <a:cubicBezTo>
                    <a:pt x="43" y="182"/>
                    <a:pt x="43" y="182"/>
                    <a:pt x="43" y="182"/>
                  </a:cubicBezTo>
                  <a:cubicBezTo>
                    <a:pt x="43" y="182"/>
                    <a:pt x="43" y="182"/>
                    <a:pt x="43" y="182"/>
                  </a:cubicBezTo>
                  <a:cubicBezTo>
                    <a:pt x="43" y="182"/>
                    <a:pt x="43" y="182"/>
                    <a:pt x="43" y="182"/>
                  </a:cubicBezTo>
                  <a:cubicBezTo>
                    <a:pt x="43" y="182"/>
                    <a:pt x="43" y="182"/>
                    <a:pt x="43" y="182"/>
                  </a:cubicBezTo>
                  <a:cubicBezTo>
                    <a:pt x="42" y="181"/>
                    <a:pt x="41" y="180"/>
                    <a:pt x="40" y="179"/>
                  </a:cubicBezTo>
                  <a:close/>
                  <a:moveTo>
                    <a:pt x="101" y="167"/>
                  </a:moveTo>
                  <a:cubicBezTo>
                    <a:pt x="102" y="168"/>
                    <a:pt x="102" y="168"/>
                    <a:pt x="102" y="168"/>
                  </a:cubicBezTo>
                  <a:cubicBezTo>
                    <a:pt x="102" y="168"/>
                    <a:pt x="102" y="168"/>
                    <a:pt x="102" y="168"/>
                  </a:cubicBezTo>
                  <a:cubicBezTo>
                    <a:pt x="102" y="168"/>
                    <a:pt x="102" y="168"/>
                    <a:pt x="102" y="168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3" y="169"/>
                    <a:pt x="103" y="169"/>
                    <a:pt x="103" y="170"/>
                  </a:cubicBezTo>
                  <a:cubicBezTo>
                    <a:pt x="103" y="170"/>
                    <a:pt x="103" y="170"/>
                    <a:pt x="103" y="170"/>
                  </a:cubicBezTo>
                  <a:cubicBezTo>
                    <a:pt x="104" y="171"/>
                    <a:pt x="105" y="171"/>
                    <a:pt x="105" y="172"/>
                  </a:cubicBezTo>
                  <a:cubicBezTo>
                    <a:pt x="105" y="172"/>
                    <a:pt x="105" y="172"/>
                    <a:pt x="105" y="171"/>
                  </a:cubicBezTo>
                  <a:cubicBezTo>
                    <a:pt x="105" y="171"/>
                    <a:pt x="104" y="170"/>
                    <a:pt x="103" y="170"/>
                  </a:cubicBezTo>
                  <a:cubicBezTo>
                    <a:pt x="103" y="170"/>
                    <a:pt x="103" y="170"/>
                    <a:pt x="103" y="170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2" y="168"/>
                    <a:pt x="102" y="168"/>
                    <a:pt x="102" y="168"/>
                  </a:cubicBezTo>
                  <a:cubicBezTo>
                    <a:pt x="102" y="168"/>
                    <a:pt x="102" y="168"/>
                    <a:pt x="102" y="168"/>
                  </a:cubicBezTo>
                  <a:cubicBezTo>
                    <a:pt x="102" y="168"/>
                    <a:pt x="102" y="168"/>
                    <a:pt x="102" y="168"/>
                  </a:cubicBezTo>
                  <a:lnTo>
                    <a:pt x="101" y="167"/>
                  </a:lnTo>
                  <a:close/>
                  <a:moveTo>
                    <a:pt x="50" y="122"/>
                  </a:moveTo>
                  <a:cubicBezTo>
                    <a:pt x="50" y="124"/>
                    <a:pt x="49" y="126"/>
                    <a:pt x="49" y="127"/>
                  </a:cubicBezTo>
                  <a:cubicBezTo>
                    <a:pt x="49" y="126"/>
                    <a:pt x="50" y="123"/>
                    <a:pt x="50" y="122"/>
                  </a:cubicBezTo>
                  <a:close/>
                  <a:moveTo>
                    <a:pt x="102" y="16"/>
                  </a:moveTo>
                  <a:cubicBezTo>
                    <a:pt x="102" y="16"/>
                    <a:pt x="102" y="16"/>
                    <a:pt x="102" y="16"/>
                  </a:cubicBezTo>
                  <a:cubicBezTo>
                    <a:pt x="103" y="16"/>
                    <a:pt x="105" y="16"/>
                    <a:pt x="106" y="17"/>
                  </a:cubicBezTo>
                  <a:cubicBezTo>
                    <a:pt x="106" y="17"/>
                    <a:pt x="107" y="17"/>
                    <a:pt x="107" y="16"/>
                  </a:cubicBezTo>
                  <a:lnTo>
                    <a:pt x="102" y="16"/>
                  </a:lnTo>
                  <a:close/>
                  <a:moveTo>
                    <a:pt x="77" y="137"/>
                  </a:moveTo>
                  <a:cubicBezTo>
                    <a:pt x="77" y="138"/>
                    <a:pt x="77" y="138"/>
                    <a:pt x="77" y="139"/>
                  </a:cubicBezTo>
                  <a:cubicBezTo>
                    <a:pt x="76" y="140"/>
                    <a:pt x="78" y="139"/>
                    <a:pt x="79" y="139"/>
                  </a:cubicBezTo>
                  <a:cubicBezTo>
                    <a:pt x="78" y="139"/>
                    <a:pt x="77" y="138"/>
                    <a:pt x="77" y="137"/>
                  </a:cubicBezTo>
                  <a:close/>
                  <a:moveTo>
                    <a:pt x="90" y="108"/>
                  </a:moveTo>
                  <a:cubicBezTo>
                    <a:pt x="89" y="107"/>
                    <a:pt x="89" y="106"/>
                    <a:pt x="88" y="105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7" y="105"/>
                    <a:pt x="88" y="106"/>
                    <a:pt x="88" y="107"/>
                  </a:cubicBezTo>
                  <a:cubicBezTo>
                    <a:pt x="88" y="107"/>
                    <a:pt x="90" y="109"/>
                    <a:pt x="90" y="108"/>
                  </a:cubicBezTo>
                  <a:close/>
                  <a:moveTo>
                    <a:pt x="115" y="47"/>
                  </a:moveTo>
                  <a:cubicBezTo>
                    <a:pt x="115" y="48"/>
                    <a:pt x="115" y="48"/>
                    <a:pt x="114" y="48"/>
                  </a:cubicBezTo>
                  <a:cubicBezTo>
                    <a:pt x="114" y="49"/>
                    <a:pt x="115" y="50"/>
                    <a:pt x="116" y="49"/>
                  </a:cubicBezTo>
                  <a:cubicBezTo>
                    <a:pt x="116" y="49"/>
                    <a:pt x="116" y="48"/>
                    <a:pt x="116" y="48"/>
                  </a:cubicBezTo>
                  <a:cubicBezTo>
                    <a:pt x="116" y="48"/>
                    <a:pt x="115" y="45"/>
                    <a:pt x="115" y="47"/>
                  </a:cubicBezTo>
                  <a:close/>
                  <a:moveTo>
                    <a:pt x="84" y="182"/>
                  </a:moveTo>
                  <a:cubicBezTo>
                    <a:pt x="85" y="184"/>
                    <a:pt x="86" y="184"/>
                    <a:pt x="87" y="186"/>
                  </a:cubicBezTo>
                  <a:cubicBezTo>
                    <a:pt x="87" y="186"/>
                    <a:pt x="88" y="186"/>
                    <a:pt x="88" y="186"/>
                  </a:cubicBezTo>
                  <a:cubicBezTo>
                    <a:pt x="87" y="184"/>
                    <a:pt x="85" y="184"/>
                    <a:pt x="84" y="182"/>
                  </a:cubicBezTo>
                  <a:close/>
                  <a:moveTo>
                    <a:pt x="105" y="83"/>
                  </a:moveTo>
                  <a:cubicBezTo>
                    <a:pt x="105" y="83"/>
                    <a:pt x="105" y="84"/>
                    <a:pt x="105" y="84"/>
                  </a:cubicBezTo>
                  <a:cubicBezTo>
                    <a:pt x="105" y="84"/>
                    <a:pt x="106" y="85"/>
                    <a:pt x="107" y="86"/>
                  </a:cubicBezTo>
                  <a:cubicBezTo>
                    <a:pt x="107" y="85"/>
                    <a:pt x="106" y="84"/>
                    <a:pt x="106" y="83"/>
                  </a:cubicBezTo>
                  <a:cubicBezTo>
                    <a:pt x="106" y="83"/>
                    <a:pt x="104" y="82"/>
                    <a:pt x="105" y="83"/>
                  </a:cubicBezTo>
                  <a:close/>
                  <a:moveTo>
                    <a:pt x="16" y="148"/>
                  </a:moveTo>
                  <a:cubicBezTo>
                    <a:pt x="17" y="143"/>
                    <a:pt x="17" y="143"/>
                    <a:pt x="17" y="143"/>
                  </a:cubicBezTo>
                  <a:cubicBezTo>
                    <a:pt x="18" y="142"/>
                    <a:pt x="17" y="143"/>
                    <a:pt x="17" y="143"/>
                  </a:cubicBezTo>
                  <a:lnTo>
                    <a:pt x="16" y="148"/>
                  </a:lnTo>
                  <a:close/>
                  <a:moveTo>
                    <a:pt x="110" y="32"/>
                  </a:moveTo>
                  <a:cubicBezTo>
                    <a:pt x="111" y="33"/>
                    <a:pt x="111" y="33"/>
                    <a:pt x="111" y="33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2" y="35"/>
                    <a:pt x="112" y="35"/>
                    <a:pt x="112" y="35"/>
                  </a:cubicBezTo>
                  <a:cubicBezTo>
                    <a:pt x="112" y="35"/>
                    <a:pt x="112" y="36"/>
                    <a:pt x="112" y="36"/>
                  </a:cubicBezTo>
                  <a:cubicBezTo>
                    <a:pt x="113" y="37"/>
                    <a:pt x="113" y="38"/>
                    <a:pt x="114" y="39"/>
                  </a:cubicBezTo>
                  <a:cubicBezTo>
                    <a:pt x="115" y="38"/>
                    <a:pt x="114" y="38"/>
                    <a:pt x="113" y="37"/>
                  </a:cubicBezTo>
                  <a:cubicBezTo>
                    <a:pt x="113" y="37"/>
                    <a:pt x="113" y="36"/>
                    <a:pt x="112" y="36"/>
                  </a:cubicBezTo>
                  <a:cubicBezTo>
                    <a:pt x="112" y="35"/>
                    <a:pt x="112" y="35"/>
                    <a:pt x="112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1" y="33"/>
                    <a:pt x="111" y="33"/>
                    <a:pt x="111" y="33"/>
                  </a:cubicBezTo>
                  <a:lnTo>
                    <a:pt x="110" y="32"/>
                  </a:lnTo>
                  <a:close/>
                  <a:moveTo>
                    <a:pt x="103" y="66"/>
                  </a:moveTo>
                  <a:cubicBezTo>
                    <a:pt x="103" y="68"/>
                    <a:pt x="104" y="69"/>
                    <a:pt x="105" y="70"/>
                  </a:cubicBezTo>
                  <a:cubicBezTo>
                    <a:pt x="105" y="71"/>
                    <a:pt x="105" y="70"/>
                    <a:pt x="105" y="69"/>
                  </a:cubicBezTo>
                  <a:cubicBezTo>
                    <a:pt x="104" y="68"/>
                    <a:pt x="103" y="67"/>
                    <a:pt x="103" y="66"/>
                  </a:cubicBezTo>
                  <a:close/>
                  <a:moveTo>
                    <a:pt x="89" y="110"/>
                  </a:moveTo>
                  <a:cubicBezTo>
                    <a:pt x="89" y="110"/>
                    <a:pt x="89" y="110"/>
                    <a:pt x="8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91" y="114"/>
                    <a:pt x="92" y="113"/>
                    <a:pt x="91" y="112"/>
                  </a:cubicBezTo>
                  <a:cubicBezTo>
                    <a:pt x="90" y="112"/>
                    <a:pt x="90" y="111"/>
                    <a:pt x="89" y="110"/>
                  </a:cubicBezTo>
                  <a:cubicBezTo>
                    <a:pt x="89" y="110"/>
                    <a:pt x="89" y="110"/>
                    <a:pt x="89" y="110"/>
                  </a:cubicBezTo>
                  <a:close/>
                  <a:moveTo>
                    <a:pt x="87" y="121"/>
                  </a:moveTo>
                  <a:cubicBezTo>
                    <a:pt x="86" y="120"/>
                    <a:pt x="85" y="118"/>
                    <a:pt x="84" y="117"/>
                  </a:cubicBezTo>
                  <a:cubicBezTo>
                    <a:pt x="84" y="116"/>
                    <a:pt x="84" y="118"/>
                    <a:pt x="84" y="118"/>
                  </a:cubicBezTo>
                  <a:cubicBezTo>
                    <a:pt x="85" y="119"/>
                    <a:pt x="85" y="119"/>
                    <a:pt x="86" y="120"/>
                  </a:cubicBezTo>
                  <a:cubicBezTo>
                    <a:pt x="86" y="120"/>
                    <a:pt x="88" y="122"/>
                    <a:pt x="87" y="121"/>
                  </a:cubicBezTo>
                  <a:close/>
                  <a:moveTo>
                    <a:pt x="78" y="182"/>
                  </a:moveTo>
                  <a:cubicBezTo>
                    <a:pt x="78" y="183"/>
                    <a:pt x="79" y="185"/>
                    <a:pt x="80" y="186"/>
                  </a:cubicBezTo>
                  <a:cubicBezTo>
                    <a:pt x="80" y="185"/>
                    <a:pt x="82" y="186"/>
                    <a:pt x="81" y="185"/>
                  </a:cubicBezTo>
                  <a:cubicBezTo>
                    <a:pt x="80" y="184"/>
                    <a:pt x="79" y="183"/>
                    <a:pt x="78" y="182"/>
                  </a:cubicBezTo>
                  <a:close/>
                  <a:moveTo>
                    <a:pt x="89" y="181"/>
                  </a:moveTo>
                  <a:cubicBezTo>
                    <a:pt x="90" y="182"/>
                    <a:pt x="90" y="183"/>
                    <a:pt x="91" y="184"/>
                  </a:cubicBezTo>
                  <a:cubicBezTo>
                    <a:pt x="92" y="184"/>
                    <a:pt x="92" y="186"/>
                    <a:pt x="94" y="185"/>
                  </a:cubicBezTo>
                  <a:cubicBezTo>
                    <a:pt x="93" y="184"/>
                    <a:pt x="90" y="182"/>
                    <a:pt x="89" y="181"/>
                  </a:cubicBezTo>
                  <a:close/>
                  <a:moveTo>
                    <a:pt x="48" y="131"/>
                  </a:moveTo>
                  <a:cubicBezTo>
                    <a:pt x="46" y="137"/>
                    <a:pt x="46" y="137"/>
                    <a:pt x="46" y="137"/>
                  </a:cubicBezTo>
                  <a:cubicBezTo>
                    <a:pt x="46" y="137"/>
                    <a:pt x="47" y="137"/>
                    <a:pt x="47" y="137"/>
                  </a:cubicBezTo>
                  <a:cubicBezTo>
                    <a:pt x="47" y="135"/>
                    <a:pt x="48" y="133"/>
                    <a:pt x="48" y="131"/>
                  </a:cubicBezTo>
                  <a:close/>
                  <a:moveTo>
                    <a:pt x="84" y="120"/>
                  </a:moveTo>
                  <a:cubicBezTo>
                    <a:pt x="85" y="122"/>
                    <a:pt x="86" y="124"/>
                    <a:pt x="87" y="125"/>
                  </a:cubicBezTo>
                  <a:cubicBezTo>
                    <a:pt x="89" y="124"/>
                    <a:pt x="86" y="123"/>
                    <a:pt x="86" y="123"/>
                  </a:cubicBezTo>
                  <a:cubicBezTo>
                    <a:pt x="85" y="122"/>
                    <a:pt x="85" y="121"/>
                    <a:pt x="84" y="120"/>
                  </a:cubicBezTo>
                  <a:close/>
                  <a:moveTo>
                    <a:pt x="80" y="130"/>
                  </a:moveTo>
                  <a:cubicBezTo>
                    <a:pt x="79" y="131"/>
                    <a:pt x="79" y="131"/>
                    <a:pt x="79" y="131"/>
                  </a:cubicBezTo>
                  <a:cubicBezTo>
                    <a:pt x="80" y="132"/>
                    <a:pt x="82" y="134"/>
                    <a:pt x="83" y="135"/>
                  </a:cubicBezTo>
                  <a:cubicBezTo>
                    <a:pt x="82" y="133"/>
                    <a:pt x="81" y="131"/>
                    <a:pt x="80" y="130"/>
                  </a:cubicBezTo>
                  <a:close/>
                  <a:moveTo>
                    <a:pt x="102" y="60"/>
                  </a:moveTo>
                  <a:cubicBezTo>
                    <a:pt x="103" y="60"/>
                    <a:pt x="103" y="60"/>
                    <a:pt x="103" y="60"/>
                  </a:cubicBezTo>
                  <a:cubicBezTo>
                    <a:pt x="103" y="62"/>
                    <a:pt x="105" y="64"/>
                    <a:pt x="106" y="66"/>
                  </a:cubicBezTo>
                  <a:cubicBezTo>
                    <a:pt x="107" y="67"/>
                    <a:pt x="107" y="65"/>
                    <a:pt x="106" y="65"/>
                  </a:cubicBezTo>
                  <a:cubicBezTo>
                    <a:pt x="103" y="60"/>
                    <a:pt x="103" y="60"/>
                    <a:pt x="103" y="60"/>
                  </a:cubicBezTo>
                  <a:lnTo>
                    <a:pt x="102" y="60"/>
                  </a:lnTo>
                  <a:close/>
                  <a:moveTo>
                    <a:pt x="90" y="104"/>
                  </a:moveTo>
                  <a:cubicBezTo>
                    <a:pt x="90" y="106"/>
                    <a:pt x="92" y="108"/>
                    <a:pt x="93" y="109"/>
                  </a:cubicBezTo>
                  <a:cubicBezTo>
                    <a:pt x="93" y="109"/>
                    <a:pt x="93" y="108"/>
                    <a:pt x="93" y="107"/>
                  </a:cubicBezTo>
                  <a:cubicBezTo>
                    <a:pt x="92" y="106"/>
                    <a:pt x="91" y="105"/>
                    <a:pt x="90" y="104"/>
                  </a:cubicBezTo>
                  <a:close/>
                  <a:moveTo>
                    <a:pt x="93" y="105"/>
                  </a:moveTo>
                  <a:cubicBezTo>
                    <a:pt x="92" y="104"/>
                    <a:pt x="91" y="102"/>
                    <a:pt x="90" y="100"/>
                  </a:cubicBezTo>
                  <a:cubicBezTo>
                    <a:pt x="89" y="99"/>
                    <a:pt x="89" y="101"/>
                    <a:pt x="90" y="101"/>
                  </a:cubicBezTo>
                  <a:cubicBezTo>
                    <a:pt x="90" y="103"/>
                    <a:pt x="92" y="104"/>
                    <a:pt x="93" y="105"/>
                  </a:cubicBezTo>
                  <a:close/>
                  <a:moveTo>
                    <a:pt x="100" y="172"/>
                  </a:move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5" y="175"/>
                    <a:pt x="104" y="175"/>
                  </a:cubicBezTo>
                  <a:cubicBezTo>
                    <a:pt x="103" y="174"/>
                    <a:pt x="102" y="172"/>
                    <a:pt x="101" y="171"/>
                  </a:cubicBezTo>
                  <a:cubicBezTo>
                    <a:pt x="100" y="171"/>
                    <a:pt x="100" y="172"/>
                    <a:pt x="100" y="172"/>
                  </a:cubicBezTo>
                  <a:close/>
                  <a:moveTo>
                    <a:pt x="105" y="53"/>
                  </a:moveTo>
                  <a:cubicBezTo>
                    <a:pt x="105" y="53"/>
                    <a:pt x="105" y="53"/>
                    <a:pt x="105" y="53"/>
                  </a:cubicBezTo>
                  <a:cubicBezTo>
                    <a:pt x="106" y="55"/>
                    <a:pt x="107" y="57"/>
                    <a:pt x="108" y="58"/>
                  </a:cubicBezTo>
                  <a:cubicBezTo>
                    <a:pt x="108" y="58"/>
                    <a:pt x="108" y="59"/>
                    <a:pt x="109" y="59"/>
                  </a:cubicBezTo>
                  <a:cubicBezTo>
                    <a:pt x="109" y="56"/>
                    <a:pt x="107" y="55"/>
                    <a:pt x="105" y="53"/>
                  </a:cubicBezTo>
                  <a:close/>
                  <a:moveTo>
                    <a:pt x="75" y="144"/>
                  </a:moveTo>
                  <a:cubicBezTo>
                    <a:pt x="75" y="144"/>
                    <a:pt x="75" y="144"/>
                    <a:pt x="75" y="144"/>
                  </a:cubicBezTo>
                  <a:cubicBezTo>
                    <a:pt x="85" y="145"/>
                    <a:pt x="85" y="145"/>
                    <a:pt x="85" y="145"/>
                  </a:cubicBezTo>
                  <a:lnTo>
                    <a:pt x="75" y="144"/>
                  </a:lnTo>
                  <a:close/>
                  <a:moveTo>
                    <a:pt x="93" y="91"/>
                  </a:moveTo>
                  <a:cubicBezTo>
                    <a:pt x="94" y="93"/>
                    <a:pt x="95" y="95"/>
                    <a:pt x="97" y="96"/>
                  </a:cubicBezTo>
                  <a:cubicBezTo>
                    <a:pt x="97" y="96"/>
                    <a:pt x="97" y="95"/>
                    <a:pt x="97" y="95"/>
                  </a:cubicBezTo>
                  <a:cubicBezTo>
                    <a:pt x="96" y="93"/>
                    <a:pt x="95" y="92"/>
                    <a:pt x="94" y="91"/>
                  </a:cubicBezTo>
                  <a:cubicBezTo>
                    <a:pt x="94" y="91"/>
                    <a:pt x="93" y="91"/>
                    <a:pt x="93" y="91"/>
                  </a:cubicBezTo>
                  <a:close/>
                  <a:moveTo>
                    <a:pt x="102" y="153"/>
                  </a:moveTo>
                  <a:cubicBezTo>
                    <a:pt x="104" y="155"/>
                    <a:pt x="106" y="157"/>
                    <a:pt x="107" y="158"/>
                  </a:cubicBezTo>
                  <a:cubicBezTo>
                    <a:pt x="107" y="158"/>
                    <a:pt x="108" y="157"/>
                    <a:pt x="107" y="157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2" y="152"/>
                    <a:pt x="102" y="153"/>
                    <a:pt x="102" y="153"/>
                  </a:cubicBezTo>
                  <a:close/>
                  <a:moveTo>
                    <a:pt x="89" y="184"/>
                  </a:moveTo>
                  <a:cubicBezTo>
                    <a:pt x="89" y="184"/>
                    <a:pt x="89" y="184"/>
                    <a:pt x="89" y="184"/>
                  </a:cubicBezTo>
                  <a:cubicBezTo>
                    <a:pt x="88" y="183"/>
                    <a:pt x="87" y="181"/>
                    <a:pt x="86" y="180"/>
                  </a:cubicBezTo>
                  <a:cubicBezTo>
                    <a:pt x="85" y="179"/>
                    <a:pt x="84" y="179"/>
                    <a:pt x="83" y="179"/>
                  </a:cubicBezTo>
                  <a:cubicBezTo>
                    <a:pt x="85" y="181"/>
                    <a:pt x="87" y="183"/>
                    <a:pt x="89" y="184"/>
                  </a:cubicBezTo>
                  <a:close/>
                  <a:moveTo>
                    <a:pt x="39" y="175"/>
                  </a:moveTo>
                  <a:cubicBezTo>
                    <a:pt x="41" y="177"/>
                    <a:pt x="43" y="179"/>
                    <a:pt x="45" y="181"/>
                  </a:cubicBezTo>
                  <a:cubicBezTo>
                    <a:pt x="43" y="179"/>
                    <a:pt x="41" y="176"/>
                    <a:pt x="39" y="174"/>
                  </a:cubicBezTo>
                  <a:cubicBezTo>
                    <a:pt x="39" y="174"/>
                    <a:pt x="38" y="174"/>
                    <a:pt x="39" y="175"/>
                  </a:cubicBezTo>
                  <a:close/>
                  <a:moveTo>
                    <a:pt x="97" y="77"/>
                  </a:moveTo>
                  <a:cubicBezTo>
                    <a:pt x="98" y="80"/>
                    <a:pt x="100" y="82"/>
                    <a:pt x="101" y="84"/>
                  </a:cubicBezTo>
                  <a:cubicBezTo>
                    <a:pt x="101" y="83"/>
                    <a:pt x="102" y="83"/>
                    <a:pt x="101" y="82"/>
                  </a:cubicBezTo>
                  <a:lnTo>
                    <a:pt x="97" y="77"/>
                  </a:lnTo>
                  <a:close/>
                  <a:moveTo>
                    <a:pt x="96" y="185"/>
                  </a:moveTo>
                  <a:cubicBezTo>
                    <a:pt x="93" y="182"/>
                    <a:pt x="93" y="182"/>
                    <a:pt x="93" y="182"/>
                  </a:cubicBezTo>
                  <a:cubicBezTo>
                    <a:pt x="93" y="181"/>
                    <a:pt x="92" y="180"/>
                    <a:pt x="90" y="180"/>
                  </a:cubicBezTo>
                  <a:cubicBezTo>
                    <a:pt x="94" y="183"/>
                    <a:pt x="94" y="183"/>
                    <a:pt x="94" y="183"/>
                  </a:cubicBezTo>
                  <a:cubicBezTo>
                    <a:pt x="95" y="184"/>
                    <a:pt x="97" y="185"/>
                    <a:pt x="96" y="185"/>
                  </a:cubicBezTo>
                  <a:close/>
                  <a:moveTo>
                    <a:pt x="43" y="176"/>
                  </a:moveTo>
                  <a:cubicBezTo>
                    <a:pt x="44" y="177"/>
                    <a:pt x="44" y="177"/>
                    <a:pt x="44" y="177"/>
                  </a:cubicBezTo>
                  <a:cubicBezTo>
                    <a:pt x="45" y="179"/>
                    <a:pt x="46" y="180"/>
                    <a:pt x="48" y="182"/>
                  </a:cubicBezTo>
                  <a:cubicBezTo>
                    <a:pt x="48" y="182"/>
                    <a:pt x="49" y="183"/>
                    <a:pt x="50" y="183"/>
                  </a:cubicBezTo>
                  <a:cubicBezTo>
                    <a:pt x="44" y="177"/>
                    <a:pt x="44" y="177"/>
                    <a:pt x="44" y="177"/>
                  </a:cubicBezTo>
                  <a:lnTo>
                    <a:pt x="43" y="176"/>
                  </a:lnTo>
                  <a:close/>
                  <a:moveTo>
                    <a:pt x="91" y="98"/>
                  </a:moveTo>
                  <a:cubicBezTo>
                    <a:pt x="94" y="104"/>
                    <a:pt x="94" y="104"/>
                    <a:pt x="94" y="104"/>
                  </a:cubicBezTo>
                  <a:cubicBezTo>
                    <a:pt x="94" y="103"/>
                    <a:pt x="95" y="102"/>
                    <a:pt x="95" y="102"/>
                  </a:cubicBezTo>
                  <a:cubicBezTo>
                    <a:pt x="94" y="101"/>
                    <a:pt x="93" y="99"/>
                    <a:pt x="91" y="98"/>
                  </a:cubicBezTo>
                  <a:cubicBezTo>
                    <a:pt x="91" y="97"/>
                    <a:pt x="90" y="97"/>
                    <a:pt x="91" y="98"/>
                  </a:cubicBezTo>
                  <a:close/>
                  <a:moveTo>
                    <a:pt x="85" y="114"/>
                  </a:moveTo>
                  <a:cubicBezTo>
                    <a:pt x="86" y="116"/>
                    <a:pt x="88" y="119"/>
                    <a:pt x="89" y="121"/>
                  </a:cubicBezTo>
                  <a:cubicBezTo>
                    <a:pt x="89" y="121"/>
                    <a:pt x="90" y="119"/>
                    <a:pt x="89" y="119"/>
                  </a:cubicBezTo>
                  <a:cubicBezTo>
                    <a:pt x="88" y="118"/>
                    <a:pt x="87" y="116"/>
                    <a:pt x="85" y="114"/>
                  </a:cubicBezTo>
                  <a:cubicBezTo>
                    <a:pt x="85" y="114"/>
                    <a:pt x="84" y="113"/>
                    <a:pt x="85" y="114"/>
                  </a:cubicBezTo>
                  <a:close/>
                  <a:moveTo>
                    <a:pt x="81" y="126"/>
                  </a:moveTo>
                  <a:cubicBezTo>
                    <a:pt x="82" y="128"/>
                    <a:pt x="84" y="130"/>
                    <a:pt x="85" y="131"/>
                  </a:cubicBezTo>
                  <a:cubicBezTo>
                    <a:pt x="86" y="131"/>
                    <a:pt x="86" y="130"/>
                    <a:pt x="86" y="130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1" y="125"/>
                    <a:pt x="81" y="126"/>
                    <a:pt x="81" y="126"/>
                  </a:cubicBezTo>
                  <a:close/>
                  <a:moveTo>
                    <a:pt x="78" y="179"/>
                  </a:moveTo>
                  <a:cubicBezTo>
                    <a:pt x="79" y="181"/>
                    <a:pt x="81" y="183"/>
                    <a:pt x="83" y="184"/>
                  </a:cubicBezTo>
                  <a:cubicBezTo>
                    <a:pt x="83" y="185"/>
                    <a:pt x="84" y="186"/>
                    <a:pt x="85" y="18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78" y="179"/>
                    <a:pt x="77" y="179"/>
                    <a:pt x="78" y="179"/>
                  </a:cubicBezTo>
                  <a:close/>
                  <a:moveTo>
                    <a:pt x="50" y="176"/>
                  </a:moveTo>
                  <a:cubicBezTo>
                    <a:pt x="51" y="179"/>
                    <a:pt x="53" y="180"/>
                    <a:pt x="55" y="183"/>
                  </a:cubicBezTo>
                  <a:cubicBezTo>
                    <a:pt x="56" y="184"/>
                    <a:pt x="57" y="183"/>
                    <a:pt x="58" y="184"/>
                  </a:cubicBezTo>
                  <a:cubicBezTo>
                    <a:pt x="50" y="176"/>
                    <a:pt x="50" y="176"/>
                    <a:pt x="50" y="176"/>
                  </a:cubicBezTo>
                  <a:cubicBezTo>
                    <a:pt x="50" y="176"/>
                    <a:pt x="50" y="176"/>
                    <a:pt x="50" y="176"/>
                  </a:cubicBezTo>
                  <a:close/>
                  <a:moveTo>
                    <a:pt x="82" y="123"/>
                  </a:moveTo>
                  <a:cubicBezTo>
                    <a:pt x="82" y="124"/>
                    <a:pt x="82" y="124"/>
                    <a:pt x="82" y="124"/>
                  </a:cubicBezTo>
                  <a:cubicBezTo>
                    <a:pt x="83" y="125"/>
                    <a:pt x="85" y="127"/>
                    <a:pt x="87" y="128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2"/>
                    <a:pt x="83" y="121"/>
                    <a:pt x="82" y="122"/>
                  </a:cubicBezTo>
                  <a:cubicBezTo>
                    <a:pt x="82" y="122"/>
                    <a:pt x="82" y="123"/>
                    <a:pt x="82" y="123"/>
                  </a:cubicBezTo>
                  <a:close/>
                  <a:moveTo>
                    <a:pt x="107" y="43"/>
                  </a:moveTo>
                  <a:cubicBezTo>
                    <a:pt x="108" y="45"/>
                    <a:pt x="109" y="48"/>
                    <a:pt x="111" y="51"/>
                  </a:cubicBezTo>
                  <a:cubicBezTo>
                    <a:pt x="111" y="50"/>
                    <a:pt x="112" y="49"/>
                    <a:pt x="111" y="49"/>
                  </a:cubicBezTo>
                  <a:lnTo>
                    <a:pt x="107" y="43"/>
                  </a:lnTo>
                  <a:close/>
                  <a:moveTo>
                    <a:pt x="45" y="176"/>
                  </a:moveTo>
                  <a:cubicBezTo>
                    <a:pt x="47" y="178"/>
                    <a:pt x="50" y="180"/>
                    <a:pt x="52" y="182"/>
                  </a:cubicBezTo>
                  <a:cubicBezTo>
                    <a:pt x="52" y="182"/>
                    <a:pt x="53" y="183"/>
                    <a:pt x="52" y="182"/>
                  </a:cubicBezTo>
                  <a:cubicBezTo>
                    <a:pt x="51" y="181"/>
                    <a:pt x="49" y="178"/>
                    <a:pt x="47" y="176"/>
                  </a:cubicBezTo>
                  <a:cubicBezTo>
                    <a:pt x="47" y="176"/>
                    <a:pt x="46" y="175"/>
                    <a:pt x="46" y="176"/>
                  </a:cubicBezTo>
                  <a:cubicBezTo>
                    <a:pt x="45" y="175"/>
                    <a:pt x="44" y="175"/>
                    <a:pt x="45" y="176"/>
                  </a:cubicBezTo>
                  <a:close/>
                  <a:moveTo>
                    <a:pt x="101" y="161"/>
                  </a:moveTo>
                  <a:cubicBezTo>
                    <a:pt x="102" y="163"/>
                    <a:pt x="104" y="165"/>
                    <a:pt x="106" y="167"/>
                  </a:cubicBezTo>
                  <a:cubicBezTo>
                    <a:pt x="106" y="167"/>
                    <a:pt x="106" y="165"/>
                    <a:pt x="106" y="165"/>
                  </a:cubicBezTo>
                  <a:cubicBezTo>
                    <a:pt x="104" y="163"/>
                    <a:pt x="102" y="161"/>
                    <a:pt x="101" y="159"/>
                  </a:cubicBezTo>
                  <a:cubicBezTo>
                    <a:pt x="101" y="160"/>
                    <a:pt x="101" y="161"/>
                    <a:pt x="101" y="161"/>
                  </a:cubicBezTo>
                  <a:close/>
                  <a:moveTo>
                    <a:pt x="86" y="111"/>
                  </a:moveTo>
                  <a:cubicBezTo>
                    <a:pt x="86" y="111"/>
                    <a:pt x="85" y="112"/>
                    <a:pt x="85" y="112"/>
                  </a:cubicBezTo>
                  <a:cubicBezTo>
                    <a:pt x="87" y="114"/>
                    <a:pt x="89" y="115"/>
                    <a:pt x="90" y="117"/>
                  </a:cubicBezTo>
                  <a:cubicBezTo>
                    <a:pt x="90" y="117"/>
                    <a:pt x="90" y="116"/>
                    <a:pt x="90" y="116"/>
                  </a:cubicBezTo>
                  <a:cubicBezTo>
                    <a:pt x="89" y="114"/>
                    <a:pt x="87" y="112"/>
                    <a:pt x="86" y="109"/>
                  </a:cubicBezTo>
                  <a:cubicBezTo>
                    <a:pt x="86" y="110"/>
                    <a:pt x="86" y="110"/>
                    <a:pt x="86" y="111"/>
                  </a:cubicBezTo>
                  <a:close/>
                  <a:moveTo>
                    <a:pt x="70" y="184"/>
                  </a:moveTo>
                  <a:cubicBezTo>
                    <a:pt x="70" y="185"/>
                    <a:pt x="72" y="187"/>
                    <a:pt x="74" y="186"/>
                  </a:cubicBezTo>
                  <a:cubicBezTo>
                    <a:pt x="65" y="177"/>
                    <a:pt x="65" y="177"/>
                    <a:pt x="65" y="177"/>
                  </a:cubicBezTo>
                  <a:lnTo>
                    <a:pt x="70" y="184"/>
                  </a:lnTo>
                  <a:close/>
                  <a:moveTo>
                    <a:pt x="100" y="66"/>
                  </a:moveTo>
                  <a:cubicBezTo>
                    <a:pt x="100" y="66"/>
                    <a:pt x="100" y="66"/>
                    <a:pt x="99" y="66"/>
                  </a:cubicBezTo>
                  <a:cubicBezTo>
                    <a:pt x="99" y="67"/>
                    <a:pt x="99" y="68"/>
                    <a:pt x="99" y="68"/>
                  </a:cubicBezTo>
                  <a:cubicBezTo>
                    <a:pt x="101" y="70"/>
                    <a:pt x="103" y="72"/>
                    <a:pt x="104" y="74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100" y="66"/>
                    <a:pt x="100" y="65"/>
                    <a:pt x="100" y="66"/>
                  </a:cubicBezTo>
                  <a:close/>
                  <a:moveTo>
                    <a:pt x="52" y="176"/>
                  </a:moveTo>
                  <a:cubicBezTo>
                    <a:pt x="54" y="178"/>
                    <a:pt x="57" y="181"/>
                    <a:pt x="59" y="182"/>
                  </a:cubicBezTo>
                  <a:cubicBezTo>
                    <a:pt x="58" y="180"/>
                    <a:pt x="56" y="178"/>
                    <a:pt x="55" y="176"/>
                  </a:cubicBezTo>
                  <a:cubicBezTo>
                    <a:pt x="55" y="176"/>
                    <a:pt x="53" y="175"/>
                    <a:pt x="52" y="176"/>
                  </a:cubicBezTo>
                  <a:close/>
                  <a:moveTo>
                    <a:pt x="92" y="92"/>
                  </a:moveTo>
                  <a:cubicBezTo>
                    <a:pt x="91" y="94"/>
                    <a:pt x="91" y="95"/>
                    <a:pt x="91" y="96"/>
                  </a:cubicBezTo>
                  <a:cubicBezTo>
                    <a:pt x="93" y="97"/>
                    <a:pt x="94" y="99"/>
                    <a:pt x="95" y="100"/>
                  </a:cubicBezTo>
                  <a:cubicBezTo>
                    <a:pt x="96" y="100"/>
                    <a:pt x="96" y="99"/>
                    <a:pt x="96" y="99"/>
                  </a:cubicBezTo>
                  <a:cubicBezTo>
                    <a:pt x="95" y="97"/>
                    <a:pt x="93" y="95"/>
                    <a:pt x="92" y="92"/>
                  </a:cubicBezTo>
                  <a:close/>
                  <a:moveTo>
                    <a:pt x="111" y="25"/>
                  </a:moveTo>
                  <a:cubicBezTo>
                    <a:pt x="111" y="26"/>
                    <a:pt x="110" y="27"/>
                    <a:pt x="111" y="28"/>
                  </a:cubicBezTo>
                  <a:cubicBezTo>
                    <a:pt x="112" y="30"/>
                    <a:pt x="114" y="33"/>
                    <a:pt x="116" y="34"/>
                  </a:cubicBezTo>
                  <a:cubicBezTo>
                    <a:pt x="114" y="31"/>
                    <a:pt x="113" y="28"/>
                    <a:pt x="111" y="25"/>
                  </a:cubicBezTo>
                  <a:close/>
                  <a:moveTo>
                    <a:pt x="96" y="79"/>
                  </a:moveTo>
                  <a:cubicBezTo>
                    <a:pt x="96" y="80"/>
                    <a:pt x="95" y="81"/>
                    <a:pt x="95" y="81"/>
                  </a:cubicBezTo>
                  <a:cubicBezTo>
                    <a:pt x="96" y="83"/>
                    <a:pt x="98" y="85"/>
                    <a:pt x="99" y="87"/>
                  </a:cubicBezTo>
                  <a:cubicBezTo>
                    <a:pt x="100" y="88"/>
                    <a:pt x="100" y="86"/>
                    <a:pt x="100" y="86"/>
                  </a:cubicBezTo>
                  <a:cubicBezTo>
                    <a:pt x="99" y="84"/>
                    <a:pt x="97" y="82"/>
                    <a:pt x="96" y="78"/>
                  </a:cubicBezTo>
                  <a:cubicBezTo>
                    <a:pt x="96" y="78"/>
                    <a:pt x="96" y="79"/>
                    <a:pt x="96" y="79"/>
                  </a:cubicBezTo>
                  <a:close/>
                  <a:moveTo>
                    <a:pt x="30" y="174"/>
                  </a:moveTo>
                  <a:cubicBezTo>
                    <a:pt x="33" y="177"/>
                    <a:pt x="35" y="181"/>
                    <a:pt x="38" y="183"/>
                  </a:cubicBezTo>
                  <a:cubicBezTo>
                    <a:pt x="39" y="183"/>
                    <a:pt x="40" y="183"/>
                    <a:pt x="40" y="183"/>
                  </a:cubicBezTo>
                  <a:cubicBezTo>
                    <a:pt x="37" y="180"/>
                    <a:pt x="34" y="177"/>
                    <a:pt x="31" y="174"/>
                  </a:cubicBezTo>
                  <a:cubicBezTo>
                    <a:pt x="31" y="174"/>
                    <a:pt x="31" y="174"/>
                    <a:pt x="30" y="174"/>
                  </a:cubicBezTo>
                  <a:close/>
                  <a:moveTo>
                    <a:pt x="94" y="86"/>
                  </a:moveTo>
                  <a:cubicBezTo>
                    <a:pt x="94" y="87"/>
                    <a:pt x="93" y="88"/>
                    <a:pt x="93" y="88"/>
                  </a:cubicBezTo>
                  <a:cubicBezTo>
                    <a:pt x="95" y="90"/>
                    <a:pt x="96" y="92"/>
                    <a:pt x="98" y="94"/>
                  </a:cubicBezTo>
                  <a:cubicBezTo>
                    <a:pt x="98" y="93"/>
                    <a:pt x="98" y="92"/>
                    <a:pt x="98" y="92"/>
                  </a:cubicBezTo>
                  <a:cubicBezTo>
                    <a:pt x="97" y="90"/>
                    <a:pt x="96" y="88"/>
                    <a:pt x="94" y="85"/>
                  </a:cubicBezTo>
                  <a:cubicBezTo>
                    <a:pt x="94" y="85"/>
                    <a:pt x="94" y="85"/>
                    <a:pt x="94" y="86"/>
                  </a:cubicBezTo>
                  <a:close/>
                  <a:moveTo>
                    <a:pt x="67" y="184"/>
                  </a:moveTo>
                  <a:cubicBezTo>
                    <a:pt x="67" y="184"/>
                    <a:pt x="67" y="183"/>
                    <a:pt x="67" y="183"/>
                  </a:cubicBezTo>
                  <a:cubicBezTo>
                    <a:pt x="65" y="181"/>
                    <a:pt x="64" y="179"/>
                    <a:pt x="63" y="177"/>
                  </a:cubicBezTo>
                  <a:cubicBezTo>
                    <a:pt x="62" y="176"/>
                    <a:pt x="60" y="177"/>
                    <a:pt x="59" y="176"/>
                  </a:cubicBezTo>
                  <a:cubicBezTo>
                    <a:pt x="62" y="179"/>
                    <a:pt x="64" y="182"/>
                    <a:pt x="67" y="184"/>
                  </a:cubicBezTo>
                  <a:close/>
                  <a:moveTo>
                    <a:pt x="98" y="71"/>
                  </a:moveTo>
                  <a:cubicBezTo>
                    <a:pt x="98" y="72"/>
                    <a:pt x="97" y="72"/>
                    <a:pt x="97" y="72"/>
                  </a:cubicBezTo>
                  <a:cubicBezTo>
                    <a:pt x="98" y="73"/>
                    <a:pt x="97" y="74"/>
                    <a:pt x="97" y="75"/>
                  </a:cubicBezTo>
                  <a:cubicBezTo>
                    <a:pt x="99" y="76"/>
                    <a:pt x="100" y="79"/>
                    <a:pt x="102" y="80"/>
                  </a:cubicBezTo>
                  <a:cubicBezTo>
                    <a:pt x="102" y="80"/>
                    <a:pt x="103" y="79"/>
                    <a:pt x="102" y="79"/>
                  </a:cubicBezTo>
                  <a:cubicBezTo>
                    <a:pt x="101" y="77"/>
                    <a:pt x="100" y="74"/>
                    <a:pt x="98" y="71"/>
                  </a:cubicBezTo>
                  <a:close/>
                  <a:moveTo>
                    <a:pt x="24" y="172"/>
                  </a:moveTo>
                  <a:cubicBezTo>
                    <a:pt x="26" y="176"/>
                    <a:pt x="30" y="180"/>
                    <a:pt x="33" y="183"/>
                  </a:cubicBezTo>
                  <a:cubicBezTo>
                    <a:pt x="33" y="183"/>
                    <a:pt x="34" y="183"/>
                    <a:pt x="35" y="183"/>
                  </a:cubicBezTo>
                  <a:cubicBezTo>
                    <a:pt x="32" y="179"/>
                    <a:pt x="28" y="176"/>
                    <a:pt x="25" y="173"/>
                  </a:cubicBezTo>
                  <a:cubicBezTo>
                    <a:pt x="25" y="173"/>
                    <a:pt x="24" y="172"/>
                    <a:pt x="24" y="172"/>
                  </a:cubicBezTo>
                  <a:close/>
                  <a:moveTo>
                    <a:pt x="106" y="46"/>
                  </a:moveTo>
                  <a:cubicBezTo>
                    <a:pt x="106" y="47"/>
                    <a:pt x="105" y="49"/>
                    <a:pt x="105" y="49"/>
                  </a:cubicBezTo>
                  <a:cubicBezTo>
                    <a:pt x="106" y="51"/>
                    <a:pt x="108" y="53"/>
                    <a:pt x="110" y="55"/>
                  </a:cubicBezTo>
                  <a:cubicBezTo>
                    <a:pt x="109" y="55"/>
                    <a:pt x="110" y="54"/>
                    <a:pt x="110" y="54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6" y="45"/>
                    <a:pt x="106" y="46"/>
                    <a:pt x="106" y="46"/>
                  </a:cubicBezTo>
                  <a:close/>
                  <a:moveTo>
                    <a:pt x="103" y="55"/>
                  </a:moveTo>
                  <a:cubicBezTo>
                    <a:pt x="103" y="56"/>
                    <a:pt x="102" y="57"/>
                    <a:pt x="102" y="57"/>
                  </a:cubicBezTo>
                  <a:cubicBezTo>
                    <a:pt x="107" y="63"/>
                    <a:pt x="107" y="63"/>
                    <a:pt x="107" y="63"/>
                  </a:cubicBezTo>
                  <a:cubicBezTo>
                    <a:pt x="108" y="63"/>
                    <a:pt x="108" y="62"/>
                    <a:pt x="108" y="61"/>
                  </a:cubicBezTo>
                  <a:cubicBezTo>
                    <a:pt x="107" y="59"/>
                    <a:pt x="105" y="57"/>
                    <a:pt x="104" y="54"/>
                  </a:cubicBezTo>
                  <a:cubicBezTo>
                    <a:pt x="104" y="54"/>
                    <a:pt x="104" y="53"/>
                    <a:pt x="103" y="54"/>
                  </a:cubicBezTo>
                  <a:cubicBezTo>
                    <a:pt x="103" y="54"/>
                    <a:pt x="103" y="55"/>
                    <a:pt x="103" y="55"/>
                  </a:cubicBezTo>
                  <a:close/>
                  <a:moveTo>
                    <a:pt x="83" y="18"/>
                  </a:moveTo>
                  <a:cubicBezTo>
                    <a:pt x="76" y="18"/>
                    <a:pt x="76" y="18"/>
                    <a:pt x="76" y="18"/>
                  </a:cubicBezTo>
                  <a:cubicBezTo>
                    <a:pt x="85" y="18"/>
                    <a:pt x="95" y="18"/>
                    <a:pt x="103" y="18"/>
                  </a:cubicBezTo>
                  <a:cubicBezTo>
                    <a:pt x="97" y="17"/>
                    <a:pt x="90" y="17"/>
                    <a:pt x="83" y="18"/>
                  </a:cubicBezTo>
                  <a:close/>
                  <a:moveTo>
                    <a:pt x="112" y="23"/>
                  </a:moveTo>
                  <a:cubicBezTo>
                    <a:pt x="114" y="26"/>
                    <a:pt x="115" y="29"/>
                    <a:pt x="117" y="32"/>
                  </a:cubicBezTo>
                  <a:cubicBezTo>
                    <a:pt x="117" y="31"/>
                    <a:pt x="118" y="29"/>
                    <a:pt x="118" y="28"/>
                  </a:cubicBezTo>
                  <a:cubicBezTo>
                    <a:pt x="118" y="27"/>
                    <a:pt x="117" y="26"/>
                    <a:pt x="116" y="25"/>
                  </a:cubicBezTo>
                  <a:cubicBezTo>
                    <a:pt x="115" y="24"/>
                    <a:pt x="115" y="23"/>
                    <a:pt x="114" y="22"/>
                  </a:cubicBezTo>
                  <a:cubicBezTo>
                    <a:pt x="114" y="22"/>
                    <a:pt x="113" y="22"/>
                    <a:pt x="112" y="21"/>
                  </a:cubicBezTo>
                  <a:cubicBezTo>
                    <a:pt x="112" y="21"/>
                    <a:pt x="112" y="22"/>
                    <a:pt x="112" y="23"/>
                  </a:cubicBezTo>
                  <a:close/>
                  <a:moveTo>
                    <a:pt x="67" y="178"/>
                  </a:moveTo>
                  <a:cubicBezTo>
                    <a:pt x="75" y="186"/>
                    <a:pt x="75" y="186"/>
                    <a:pt x="75" y="186"/>
                  </a:cubicBezTo>
                  <a:cubicBezTo>
                    <a:pt x="76" y="187"/>
                    <a:pt x="78" y="186"/>
                    <a:pt x="79" y="186"/>
                  </a:cubicBezTo>
                  <a:cubicBezTo>
                    <a:pt x="77" y="184"/>
                    <a:pt x="76" y="183"/>
                    <a:pt x="75" y="182"/>
                  </a:cubicBezTo>
                  <a:cubicBezTo>
                    <a:pt x="74" y="179"/>
                    <a:pt x="71" y="177"/>
                    <a:pt x="67" y="178"/>
                  </a:cubicBezTo>
                  <a:close/>
                  <a:moveTo>
                    <a:pt x="52" y="42"/>
                  </a:moveTo>
                  <a:cubicBezTo>
                    <a:pt x="51" y="42"/>
                    <a:pt x="50" y="42"/>
                    <a:pt x="49" y="43"/>
                  </a:cubicBezTo>
                  <a:cubicBezTo>
                    <a:pt x="49" y="45"/>
                    <a:pt x="49" y="47"/>
                    <a:pt x="49" y="4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8" y="58"/>
                    <a:pt x="51" y="51"/>
                    <a:pt x="52" y="42"/>
                  </a:cubicBezTo>
                  <a:cubicBezTo>
                    <a:pt x="52" y="42"/>
                    <a:pt x="53" y="41"/>
                    <a:pt x="52" y="42"/>
                  </a:cubicBezTo>
                  <a:close/>
                  <a:moveTo>
                    <a:pt x="109" y="35"/>
                  </a:moveTo>
                  <a:cubicBezTo>
                    <a:pt x="107" y="41"/>
                    <a:pt x="107" y="41"/>
                    <a:pt x="107" y="41"/>
                  </a:cubicBezTo>
                  <a:cubicBezTo>
                    <a:pt x="109" y="42"/>
                    <a:pt x="110" y="44"/>
                    <a:pt x="112" y="46"/>
                  </a:cubicBezTo>
                  <a:cubicBezTo>
                    <a:pt x="112" y="46"/>
                    <a:pt x="112" y="47"/>
                    <a:pt x="112" y="46"/>
                  </a:cubicBezTo>
                  <a:cubicBezTo>
                    <a:pt x="113" y="45"/>
                    <a:pt x="113" y="43"/>
                    <a:pt x="113" y="42"/>
                  </a:cubicBezTo>
                  <a:cubicBezTo>
                    <a:pt x="109" y="34"/>
                    <a:pt x="109" y="34"/>
                    <a:pt x="109" y="34"/>
                  </a:cubicBezTo>
                  <a:cubicBezTo>
                    <a:pt x="109" y="34"/>
                    <a:pt x="109" y="35"/>
                    <a:pt x="109" y="35"/>
                  </a:cubicBezTo>
                  <a:close/>
                  <a:moveTo>
                    <a:pt x="36" y="74"/>
                  </a:moveTo>
                  <a:cubicBezTo>
                    <a:pt x="44" y="82"/>
                    <a:pt x="44" y="82"/>
                    <a:pt x="44" y="82"/>
                  </a:cubicBezTo>
                  <a:cubicBezTo>
                    <a:pt x="47" y="83"/>
                    <a:pt x="49" y="83"/>
                    <a:pt x="51" y="84"/>
                  </a:cubicBezTo>
                  <a:cubicBezTo>
                    <a:pt x="51" y="80"/>
                    <a:pt x="52" y="77"/>
                    <a:pt x="53" y="75"/>
                  </a:cubicBezTo>
                  <a:cubicBezTo>
                    <a:pt x="48" y="76"/>
                    <a:pt x="42" y="74"/>
                    <a:pt x="37" y="73"/>
                  </a:cubicBezTo>
                  <a:cubicBezTo>
                    <a:pt x="37" y="73"/>
                    <a:pt x="35" y="74"/>
                    <a:pt x="36" y="74"/>
                  </a:cubicBezTo>
                  <a:close/>
                  <a:moveTo>
                    <a:pt x="100" y="19"/>
                  </a:moveTo>
                  <a:cubicBezTo>
                    <a:pt x="99" y="19"/>
                    <a:pt x="98" y="19"/>
                    <a:pt x="97" y="20"/>
                  </a:cubicBezTo>
                  <a:cubicBezTo>
                    <a:pt x="100" y="20"/>
                    <a:pt x="103" y="20"/>
                    <a:pt x="105" y="21"/>
                  </a:cubicBezTo>
                  <a:cubicBezTo>
                    <a:pt x="105" y="22"/>
                    <a:pt x="104" y="22"/>
                    <a:pt x="104" y="22"/>
                  </a:cubicBezTo>
                  <a:cubicBezTo>
                    <a:pt x="100" y="23"/>
                    <a:pt x="96" y="23"/>
                    <a:pt x="92" y="22"/>
                  </a:cubicBezTo>
                  <a:cubicBezTo>
                    <a:pt x="92" y="23"/>
                    <a:pt x="93" y="23"/>
                    <a:pt x="93" y="23"/>
                  </a:cubicBezTo>
                  <a:cubicBezTo>
                    <a:pt x="95" y="23"/>
                    <a:pt x="97" y="23"/>
                    <a:pt x="100" y="24"/>
                  </a:cubicBezTo>
                  <a:cubicBezTo>
                    <a:pt x="100" y="24"/>
                    <a:pt x="101" y="25"/>
                    <a:pt x="101" y="25"/>
                  </a:cubicBezTo>
                  <a:cubicBezTo>
                    <a:pt x="100" y="26"/>
                    <a:pt x="99" y="26"/>
                    <a:pt x="99" y="26"/>
                  </a:cubicBezTo>
                  <a:cubicBezTo>
                    <a:pt x="92" y="26"/>
                    <a:pt x="84" y="26"/>
                    <a:pt x="77" y="26"/>
                  </a:cubicBezTo>
                  <a:cubicBezTo>
                    <a:pt x="77" y="27"/>
                    <a:pt x="77" y="27"/>
                    <a:pt x="78" y="27"/>
                  </a:cubicBezTo>
                  <a:cubicBezTo>
                    <a:pt x="81" y="27"/>
                    <a:pt x="84" y="28"/>
                    <a:pt x="86" y="28"/>
                  </a:cubicBezTo>
                  <a:cubicBezTo>
                    <a:pt x="87" y="29"/>
                    <a:pt x="87" y="29"/>
                    <a:pt x="87" y="28"/>
                  </a:cubicBezTo>
                  <a:cubicBezTo>
                    <a:pt x="89" y="29"/>
                    <a:pt x="91" y="29"/>
                    <a:pt x="92" y="29"/>
                  </a:cubicBezTo>
                  <a:cubicBezTo>
                    <a:pt x="93" y="29"/>
                    <a:pt x="94" y="30"/>
                    <a:pt x="94" y="30"/>
                  </a:cubicBezTo>
                  <a:cubicBezTo>
                    <a:pt x="94" y="31"/>
                    <a:pt x="93" y="32"/>
                    <a:pt x="93" y="32"/>
                  </a:cubicBezTo>
                  <a:cubicBezTo>
                    <a:pt x="88" y="32"/>
                    <a:pt x="84" y="32"/>
                    <a:pt x="80" y="33"/>
                  </a:cubicBezTo>
                  <a:cubicBezTo>
                    <a:pt x="79" y="33"/>
                    <a:pt x="78" y="34"/>
                    <a:pt x="78" y="34"/>
                  </a:cubicBezTo>
                  <a:cubicBezTo>
                    <a:pt x="81" y="36"/>
                    <a:pt x="85" y="36"/>
                    <a:pt x="87" y="38"/>
                  </a:cubicBezTo>
                  <a:cubicBezTo>
                    <a:pt x="88" y="39"/>
                    <a:pt x="87" y="40"/>
                    <a:pt x="87" y="40"/>
                  </a:cubicBezTo>
                  <a:cubicBezTo>
                    <a:pt x="86" y="40"/>
                    <a:pt x="84" y="40"/>
                    <a:pt x="83" y="41"/>
                  </a:cubicBezTo>
                  <a:cubicBezTo>
                    <a:pt x="83" y="41"/>
                    <a:pt x="82" y="41"/>
                    <a:pt x="82" y="41"/>
                  </a:cubicBezTo>
                  <a:cubicBezTo>
                    <a:pt x="84" y="42"/>
                    <a:pt x="86" y="43"/>
                    <a:pt x="87" y="44"/>
                  </a:cubicBezTo>
                  <a:cubicBezTo>
                    <a:pt x="85" y="45"/>
                    <a:pt x="82" y="46"/>
                    <a:pt x="80" y="47"/>
                  </a:cubicBezTo>
                  <a:cubicBezTo>
                    <a:pt x="80" y="48"/>
                    <a:pt x="81" y="48"/>
                    <a:pt x="81" y="49"/>
                  </a:cubicBezTo>
                  <a:cubicBezTo>
                    <a:pt x="83" y="50"/>
                    <a:pt x="85" y="51"/>
                    <a:pt x="87" y="53"/>
                  </a:cubicBezTo>
                  <a:cubicBezTo>
                    <a:pt x="84" y="52"/>
                    <a:pt x="83" y="51"/>
                    <a:pt x="81" y="50"/>
                  </a:cubicBezTo>
                  <a:cubicBezTo>
                    <a:pt x="81" y="50"/>
                    <a:pt x="79" y="49"/>
                    <a:pt x="79" y="48"/>
                  </a:cubicBezTo>
                  <a:cubicBezTo>
                    <a:pt x="79" y="47"/>
                    <a:pt x="79" y="46"/>
                    <a:pt x="80" y="45"/>
                  </a:cubicBezTo>
                  <a:cubicBezTo>
                    <a:pt x="81" y="45"/>
                    <a:pt x="83" y="45"/>
                    <a:pt x="85" y="43"/>
                  </a:cubicBezTo>
                  <a:cubicBezTo>
                    <a:pt x="83" y="44"/>
                    <a:pt x="82" y="43"/>
                    <a:pt x="82" y="43"/>
                  </a:cubicBezTo>
                  <a:cubicBezTo>
                    <a:pt x="81" y="42"/>
                    <a:pt x="80" y="42"/>
                    <a:pt x="81" y="41"/>
                  </a:cubicBezTo>
                  <a:cubicBezTo>
                    <a:pt x="82" y="40"/>
                    <a:pt x="83" y="39"/>
                    <a:pt x="86" y="39"/>
                  </a:cubicBezTo>
                  <a:cubicBezTo>
                    <a:pt x="83" y="38"/>
                    <a:pt x="80" y="37"/>
                    <a:pt x="77" y="35"/>
                  </a:cubicBezTo>
                  <a:cubicBezTo>
                    <a:pt x="77" y="35"/>
                    <a:pt x="76" y="34"/>
                    <a:pt x="76" y="34"/>
                  </a:cubicBezTo>
                  <a:cubicBezTo>
                    <a:pt x="78" y="32"/>
                    <a:pt x="80" y="31"/>
                    <a:pt x="83" y="31"/>
                  </a:cubicBezTo>
                  <a:cubicBezTo>
                    <a:pt x="85" y="31"/>
                    <a:pt x="88" y="31"/>
                    <a:pt x="89" y="30"/>
                  </a:cubicBezTo>
                  <a:cubicBezTo>
                    <a:pt x="89" y="30"/>
                    <a:pt x="88" y="30"/>
                    <a:pt x="87" y="30"/>
                  </a:cubicBezTo>
                  <a:cubicBezTo>
                    <a:pt x="86" y="30"/>
                    <a:pt x="85" y="29"/>
                    <a:pt x="84" y="29"/>
                  </a:cubicBezTo>
                  <a:cubicBezTo>
                    <a:pt x="80" y="29"/>
                    <a:pt x="76" y="28"/>
                    <a:pt x="73" y="27"/>
                  </a:cubicBezTo>
                  <a:cubicBezTo>
                    <a:pt x="74" y="26"/>
                    <a:pt x="74" y="25"/>
                    <a:pt x="7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73" y="25"/>
                    <a:pt x="71" y="27"/>
                    <a:pt x="70" y="29"/>
                  </a:cubicBezTo>
                  <a:cubicBezTo>
                    <a:pt x="70" y="30"/>
                    <a:pt x="71" y="30"/>
                    <a:pt x="71" y="30"/>
                  </a:cubicBezTo>
                  <a:cubicBezTo>
                    <a:pt x="71" y="30"/>
                    <a:pt x="71" y="31"/>
                    <a:pt x="71" y="3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3" y="41"/>
                    <a:pt x="55" y="42"/>
                    <a:pt x="55" y="42"/>
                  </a:cubicBezTo>
                  <a:cubicBezTo>
                    <a:pt x="55" y="44"/>
                    <a:pt x="54" y="46"/>
                    <a:pt x="54" y="47"/>
                  </a:cubicBezTo>
                  <a:cubicBezTo>
                    <a:pt x="54" y="48"/>
                    <a:pt x="55" y="49"/>
                    <a:pt x="54" y="50"/>
                  </a:cubicBezTo>
                  <a:cubicBezTo>
                    <a:pt x="53" y="56"/>
                    <a:pt x="51" y="61"/>
                    <a:pt x="50" y="67"/>
                  </a:cubicBezTo>
                  <a:cubicBezTo>
                    <a:pt x="51" y="66"/>
                    <a:pt x="53" y="67"/>
                    <a:pt x="55" y="66"/>
                  </a:cubicBezTo>
                  <a:cubicBezTo>
                    <a:pt x="55" y="65"/>
                    <a:pt x="56" y="64"/>
                    <a:pt x="59" y="65"/>
                  </a:cubicBezTo>
                  <a:cubicBezTo>
                    <a:pt x="59" y="65"/>
                    <a:pt x="59" y="65"/>
                    <a:pt x="59" y="66"/>
                  </a:cubicBezTo>
                  <a:cubicBezTo>
                    <a:pt x="61" y="66"/>
                    <a:pt x="63" y="65"/>
                    <a:pt x="64" y="66"/>
                  </a:cubicBezTo>
                  <a:cubicBezTo>
                    <a:pt x="65" y="67"/>
                    <a:pt x="66" y="68"/>
                    <a:pt x="66" y="69"/>
                  </a:cubicBezTo>
                  <a:cubicBezTo>
                    <a:pt x="65" y="70"/>
                    <a:pt x="64" y="70"/>
                    <a:pt x="64" y="70"/>
                  </a:cubicBezTo>
                  <a:cubicBezTo>
                    <a:pt x="61" y="94"/>
                    <a:pt x="56" y="115"/>
                    <a:pt x="52" y="137"/>
                  </a:cubicBezTo>
                  <a:cubicBezTo>
                    <a:pt x="52" y="139"/>
                    <a:pt x="54" y="140"/>
                    <a:pt x="53" y="141"/>
                  </a:cubicBezTo>
                  <a:cubicBezTo>
                    <a:pt x="53" y="141"/>
                    <a:pt x="53" y="142"/>
                    <a:pt x="52" y="142"/>
                  </a:cubicBezTo>
                  <a:cubicBezTo>
                    <a:pt x="50" y="142"/>
                    <a:pt x="47" y="143"/>
                    <a:pt x="44" y="144"/>
                  </a:cubicBezTo>
                  <a:cubicBezTo>
                    <a:pt x="40" y="143"/>
                    <a:pt x="34" y="143"/>
                    <a:pt x="30" y="145"/>
                  </a:cubicBezTo>
                  <a:cubicBezTo>
                    <a:pt x="28" y="145"/>
                    <a:pt x="26" y="145"/>
                    <a:pt x="25" y="146"/>
                  </a:cubicBezTo>
                  <a:cubicBezTo>
                    <a:pt x="23" y="152"/>
                    <a:pt x="23" y="159"/>
                    <a:pt x="23" y="166"/>
                  </a:cubicBezTo>
                  <a:cubicBezTo>
                    <a:pt x="23" y="167"/>
                    <a:pt x="23" y="168"/>
                    <a:pt x="24" y="168"/>
                  </a:cubicBezTo>
                  <a:cubicBezTo>
                    <a:pt x="39" y="170"/>
                    <a:pt x="39" y="170"/>
                    <a:pt x="39" y="170"/>
                  </a:cubicBezTo>
                  <a:cubicBezTo>
                    <a:pt x="40" y="170"/>
                    <a:pt x="44" y="170"/>
                    <a:pt x="43" y="170"/>
                  </a:cubicBezTo>
                  <a:cubicBezTo>
                    <a:pt x="43" y="169"/>
                    <a:pt x="43" y="168"/>
                    <a:pt x="44" y="168"/>
                  </a:cubicBezTo>
                  <a:cubicBezTo>
                    <a:pt x="47" y="167"/>
                    <a:pt x="50" y="167"/>
                    <a:pt x="53" y="167"/>
                  </a:cubicBezTo>
                  <a:cubicBezTo>
                    <a:pt x="52" y="167"/>
                    <a:pt x="51" y="166"/>
                    <a:pt x="52" y="166"/>
                  </a:cubicBezTo>
                  <a:cubicBezTo>
                    <a:pt x="53" y="165"/>
                    <a:pt x="55" y="165"/>
                    <a:pt x="56" y="164"/>
                  </a:cubicBezTo>
                  <a:cubicBezTo>
                    <a:pt x="56" y="164"/>
                    <a:pt x="55" y="163"/>
                    <a:pt x="56" y="163"/>
                  </a:cubicBezTo>
                  <a:cubicBezTo>
                    <a:pt x="56" y="162"/>
                    <a:pt x="56" y="162"/>
                    <a:pt x="57" y="162"/>
                  </a:cubicBezTo>
                  <a:cubicBezTo>
                    <a:pt x="56" y="162"/>
                    <a:pt x="56" y="161"/>
                    <a:pt x="56" y="161"/>
                  </a:cubicBezTo>
                  <a:cubicBezTo>
                    <a:pt x="56" y="160"/>
                    <a:pt x="56" y="158"/>
                    <a:pt x="56" y="156"/>
                  </a:cubicBezTo>
                  <a:cubicBezTo>
                    <a:pt x="57" y="155"/>
                    <a:pt x="58" y="156"/>
                    <a:pt x="60" y="156"/>
                  </a:cubicBezTo>
                  <a:cubicBezTo>
                    <a:pt x="60" y="156"/>
                    <a:pt x="62" y="155"/>
                    <a:pt x="62" y="156"/>
                  </a:cubicBezTo>
                  <a:cubicBezTo>
                    <a:pt x="61" y="156"/>
                    <a:pt x="60" y="157"/>
                    <a:pt x="58" y="157"/>
                  </a:cubicBezTo>
                  <a:cubicBezTo>
                    <a:pt x="58" y="157"/>
                    <a:pt x="59" y="158"/>
                    <a:pt x="58" y="159"/>
                  </a:cubicBezTo>
                  <a:cubicBezTo>
                    <a:pt x="58" y="160"/>
                    <a:pt x="59" y="161"/>
                    <a:pt x="60" y="161"/>
                  </a:cubicBezTo>
                  <a:cubicBezTo>
                    <a:pt x="60" y="161"/>
                    <a:pt x="60" y="162"/>
                    <a:pt x="60" y="162"/>
                  </a:cubicBezTo>
                  <a:cubicBezTo>
                    <a:pt x="60" y="164"/>
                    <a:pt x="62" y="163"/>
                    <a:pt x="62" y="164"/>
                  </a:cubicBezTo>
                  <a:cubicBezTo>
                    <a:pt x="63" y="164"/>
                    <a:pt x="62" y="165"/>
                    <a:pt x="63" y="165"/>
                  </a:cubicBezTo>
                  <a:cubicBezTo>
                    <a:pt x="62" y="165"/>
                    <a:pt x="59" y="165"/>
                    <a:pt x="59" y="165"/>
                  </a:cubicBezTo>
                  <a:cubicBezTo>
                    <a:pt x="59" y="166"/>
                    <a:pt x="60" y="166"/>
                    <a:pt x="60" y="166"/>
                  </a:cubicBezTo>
                  <a:cubicBezTo>
                    <a:pt x="61" y="166"/>
                    <a:pt x="62" y="167"/>
                    <a:pt x="61" y="168"/>
                  </a:cubicBezTo>
                  <a:cubicBezTo>
                    <a:pt x="61" y="168"/>
                    <a:pt x="60" y="168"/>
                    <a:pt x="60" y="169"/>
                  </a:cubicBezTo>
                  <a:cubicBezTo>
                    <a:pt x="60" y="168"/>
                    <a:pt x="57" y="168"/>
                    <a:pt x="56" y="168"/>
                  </a:cubicBezTo>
                  <a:cubicBezTo>
                    <a:pt x="55" y="168"/>
                    <a:pt x="55" y="169"/>
                    <a:pt x="55" y="169"/>
                  </a:cubicBezTo>
                  <a:cubicBezTo>
                    <a:pt x="61" y="170"/>
                    <a:pt x="68" y="170"/>
                    <a:pt x="74" y="171"/>
                  </a:cubicBezTo>
                  <a:cubicBezTo>
                    <a:pt x="85" y="173"/>
                    <a:pt x="85" y="173"/>
                    <a:pt x="85" y="173"/>
                  </a:cubicBezTo>
                  <a:cubicBezTo>
                    <a:pt x="86" y="173"/>
                    <a:pt x="88" y="173"/>
                    <a:pt x="89" y="173"/>
                  </a:cubicBezTo>
                  <a:cubicBezTo>
                    <a:pt x="88" y="172"/>
                    <a:pt x="88" y="171"/>
                    <a:pt x="87" y="170"/>
                  </a:cubicBezTo>
                  <a:cubicBezTo>
                    <a:pt x="86" y="170"/>
                    <a:pt x="87" y="169"/>
                    <a:pt x="87" y="169"/>
                  </a:cubicBezTo>
                  <a:cubicBezTo>
                    <a:pt x="88" y="169"/>
                    <a:pt x="89" y="171"/>
                    <a:pt x="90" y="171"/>
                  </a:cubicBezTo>
                  <a:cubicBezTo>
                    <a:pt x="90" y="169"/>
                    <a:pt x="90" y="168"/>
                    <a:pt x="89" y="167"/>
                  </a:cubicBezTo>
                  <a:cubicBezTo>
                    <a:pt x="89" y="166"/>
                    <a:pt x="90" y="166"/>
                    <a:pt x="90" y="166"/>
                  </a:cubicBezTo>
                  <a:cubicBezTo>
                    <a:pt x="89" y="161"/>
                    <a:pt x="90" y="155"/>
                    <a:pt x="90" y="150"/>
                  </a:cubicBezTo>
                  <a:cubicBezTo>
                    <a:pt x="85" y="149"/>
                    <a:pt x="80" y="149"/>
                    <a:pt x="74" y="149"/>
                  </a:cubicBezTo>
                  <a:cubicBezTo>
                    <a:pt x="72" y="150"/>
                    <a:pt x="68" y="149"/>
                    <a:pt x="67" y="147"/>
                  </a:cubicBezTo>
                  <a:cubicBezTo>
                    <a:pt x="72" y="127"/>
                    <a:pt x="79" y="108"/>
                    <a:pt x="84" y="88"/>
                  </a:cubicBezTo>
                  <a:cubicBezTo>
                    <a:pt x="91" y="65"/>
                    <a:pt x="100" y="43"/>
                    <a:pt x="106" y="19"/>
                  </a:cubicBezTo>
                  <a:cubicBezTo>
                    <a:pt x="104" y="19"/>
                    <a:pt x="102" y="19"/>
                    <a:pt x="100" y="19"/>
                  </a:cubicBezTo>
                  <a:close/>
                  <a:moveTo>
                    <a:pt x="2" y="157"/>
                  </a:moveTo>
                  <a:cubicBezTo>
                    <a:pt x="3" y="157"/>
                    <a:pt x="3" y="157"/>
                    <a:pt x="3" y="157"/>
                  </a:cubicBezTo>
                  <a:cubicBezTo>
                    <a:pt x="5" y="160"/>
                    <a:pt x="8" y="164"/>
                    <a:pt x="10" y="166"/>
                  </a:cubicBezTo>
                  <a:cubicBezTo>
                    <a:pt x="11" y="166"/>
                    <a:pt x="10" y="165"/>
                    <a:pt x="10" y="165"/>
                  </a:cubicBezTo>
                  <a:cubicBezTo>
                    <a:pt x="9" y="164"/>
                    <a:pt x="8" y="163"/>
                    <a:pt x="9" y="162"/>
                  </a:cubicBezTo>
                  <a:cubicBezTo>
                    <a:pt x="9" y="161"/>
                    <a:pt x="10" y="162"/>
                    <a:pt x="11" y="162"/>
                  </a:cubicBezTo>
                  <a:cubicBezTo>
                    <a:pt x="12" y="148"/>
                    <a:pt x="12" y="148"/>
                    <a:pt x="12" y="148"/>
                  </a:cubicBezTo>
                  <a:cubicBezTo>
                    <a:pt x="12" y="140"/>
                    <a:pt x="12" y="140"/>
                    <a:pt x="12" y="140"/>
                  </a:cubicBezTo>
                  <a:cubicBezTo>
                    <a:pt x="15" y="139"/>
                    <a:pt x="18" y="138"/>
                    <a:pt x="22" y="137"/>
                  </a:cubicBezTo>
                  <a:cubicBezTo>
                    <a:pt x="22" y="137"/>
                    <a:pt x="22" y="137"/>
                    <a:pt x="22" y="137"/>
                  </a:cubicBezTo>
                  <a:cubicBezTo>
                    <a:pt x="23" y="136"/>
                    <a:pt x="26" y="137"/>
                    <a:pt x="26" y="137"/>
                  </a:cubicBezTo>
                  <a:cubicBezTo>
                    <a:pt x="31" y="137"/>
                    <a:pt x="36" y="137"/>
                    <a:pt x="41" y="137"/>
                  </a:cubicBezTo>
                  <a:cubicBezTo>
                    <a:pt x="40" y="136"/>
                    <a:pt x="40" y="134"/>
                    <a:pt x="41" y="133"/>
                  </a:cubicBezTo>
                  <a:cubicBezTo>
                    <a:pt x="42" y="133"/>
                    <a:pt x="43" y="134"/>
                    <a:pt x="43" y="133"/>
                  </a:cubicBezTo>
                  <a:cubicBezTo>
                    <a:pt x="46" y="122"/>
                    <a:pt x="46" y="107"/>
                    <a:pt x="48" y="95"/>
                  </a:cubicBezTo>
                  <a:cubicBezTo>
                    <a:pt x="49" y="93"/>
                    <a:pt x="50" y="90"/>
                    <a:pt x="50" y="87"/>
                  </a:cubicBezTo>
                  <a:cubicBezTo>
                    <a:pt x="47" y="87"/>
                    <a:pt x="45" y="86"/>
                    <a:pt x="42" y="85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7" y="82"/>
                    <a:pt x="36" y="81"/>
                    <a:pt x="35" y="80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4" y="81"/>
                    <a:pt x="33" y="81"/>
                    <a:pt x="32" y="80"/>
                  </a:cubicBezTo>
                  <a:cubicBezTo>
                    <a:pt x="31" y="80"/>
                    <a:pt x="31" y="79"/>
                    <a:pt x="31" y="78"/>
                  </a:cubicBezTo>
                  <a:cubicBezTo>
                    <a:pt x="30" y="70"/>
                    <a:pt x="31" y="62"/>
                    <a:pt x="33" y="56"/>
                  </a:cubicBezTo>
                  <a:cubicBezTo>
                    <a:pt x="34" y="49"/>
                    <a:pt x="37" y="43"/>
                    <a:pt x="36" y="36"/>
                  </a:cubicBezTo>
                  <a:cubicBezTo>
                    <a:pt x="38" y="35"/>
                    <a:pt x="40" y="35"/>
                    <a:pt x="41" y="36"/>
                  </a:cubicBezTo>
                  <a:cubicBezTo>
                    <a:pt x="54" y="36"/>
                    <a:pt x="61" y="31"/>
                    <a:pt x="67" y="25"/>
                  </a:cubicBezTo>
                  <a:cubicBezTo>
                    <a:pt x="68" y="22"/>
                    <a:pt x="68" y="18"/>
                    <a:pt x="69" y="15"/>
                  </a:cubicBezTo>
                  <a:cubicBezTo>
                    <a:pt x="66" y="16"/>
                    <a:pt x="63" y="16"/>
                    <a:pt x="61" y="17"/>
                  </a:cubicBezTo>
                  <a:cubicBezTo>
                    <a:pt x="60" y="17"/>
                    <a:pt x="59" y="16"/>
                    <a:pt x="57" y="16"/>
                  </a:cubicBezTo>
                  <a:cubicBezTo>
                    <a:pt x="57" y="16"/>
                    <a:pt x="57" y="14"/>
                    <a:pt x="57" y="14"/>
                  </a:cubicBezTo>
                  <a:cubicBezTo>
                    <a:pt x="59" y="13"/>
                    <a:pt x="61" y="12"/>
                    <a:pt x="63" y="12"/>
                  </a:cubicBezTo>
                  <a:cubicBezTo>
                    <a:pt x="63" y="12"/>
                    <a:pt x="63" y="10"/>
                    <a:pt x="65" y="10"/>
                  </a:cubicBezTo>
                  <a:cubicBezTo>
                    <a:pt x="64" y="10"/>
                    <a:pt x="65" y="9"/>
                    <a:pt x="65" y="8"/>
                  </a:cubicBezTo>
                  <a:cubicBezTo>
                    <a:pt x="69" y="7"/>
                    <a:pt x="74" y="8"/>
                    <a:pt x="79" y="7"/>
                  </a:cubicBezTo>
                  <a:cubicBezTo>
                    <a:pt x="90" y="7"/>
                    <a:pt x="100" y="8"/>
                    <a:pt x="110" y="9"/>
                  </a:cubicBezTo>
                  <a:cubicBezTo>
                    <a:pt x="110" y="10"/>
                    <a:pt x="111" y="9"/>
                    <a:pt x="111" y="9"/>
                  </a:cubicBezTo>
                  <a:cubicBezTo>
                    <a:pt x="111" y="6"/>
                    <a:pt x="112" y="3"/>
                    <a:pt x="112" y="1"/>
                  </a:cubicBezTo>
                  <a:cubicBezTo>
                    <a:pt x="113" y="0"/>
                    <a:pt x="114" y="0"/>
                    <a:pt x="114" y="0"/>
                  </a:cubicBezTo>
                  <a:cubicBezTo>
                    <a:pt x="116" y="0"/>
                    <a:pt x="117" y="2"/>
                    <a:pt x="117" y="4"/>
                  </a:cubicBezTo>
                  <a:cubicBezTo>
                    <a:pt x="116" y="5"/>
                    <a:pt x="115" y="8"/>
                    <a:pt x="115" y="10"/>
                  </a:cubicBezTo>
                  <a:cubicBezTo>
                    <a:pt x="117" y="10"/>
                    <a:pt x="118" y="12"/>
                    <a:pt x="118" y="14"/>
                  </a:cubicBezTo>
                  <a:cubicBezTo>
                    <a:pt x="118" y="14"/>
                    <a:pt x="117" y="14"/>
                    <a:pt x="117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9" y="16"/>
                    <a:pt x="118" y="17"/>
                    <a:pt x="118" y="16"/>
                  </a:cubicBezTo>
                  <a:cubicBezTo>
                    <a:pt x="117" y="16"/>
                    <a:pt x="116" y="16"/>
                    <a:pt x="115" y="15"/>
                  </a:cubicBezTo>
                  <a:cubicBezTo>
                    <a:pt x="117" y="20"/>
                    <a:pt x="118" y="23"/>
                    <a:pt x="121" y="26"/>
                  </a:cubicBezTo>
                  <a:cubicBezTo>
                    <a:pt x="122" y="30"/>
                    <a:pt x="125" y="33"/>
                    <a:pt x="126" y="36"/>
                  </a:cubicBezTo>
                  <a:cubicBezTo>
                    <a:pt x="127" y="36"/>
                    <a:pt x="128" y="37"/>
                    <a:pt x="127" y="38"/>
                  </a:cubicBezTo>
                  <a:cubicBezTo>
                    <a:pt x="126" y="38"/>
                    <a:pt x="125" y="38"/>
                    <a:pt x="125" y="38"/>
                  </a:cubicBezTo>
                  <a:cubicBezTo>
                    <a:pt x="123" y="36"/>
                    <a:pt x="122" y="34"/>
                    <a:pt x="121" y="32"/>
                  </a:cubicBezTo>
                  <a:cubicBezTo>
                    <a:pt x="119" y="33"/>
                    <a:pt x="118" y="36"/>
                    <a:pt x="119" y="38"/>
                  </a:cubicBezTo>
                  <a:cubicBezTo>
                    <a:pt x="119" y="39"/>
                    <a:pt x="117" y="38"/>
                    <a:pt x="117" y="40"/>
                  </a:cubicBezTo>
                  <a:cubicBezTo>
                    <a:pt x="118" y="41"/>
                    <a:pt x="119" y="43"/>
                    <a:pt x="119" y="45"/>
                  </a:cubicBezTo>
                  <a:cubicBezTo>
                    <a:pt x="119" y="46"/>
                    <a:pt x="117" y="46"/>
                    <a:pt x="117" y="46"/>
                  </a:cubicBezTo>
                  <a:cubicBezTo>
                    <a:pt x="117" y="47"/>
                    <a:pt x="118" y="49"/>
                    <a:pt x="117" y="50"/>
                  </a:cubicBezTo>
                  <a:cubicBezTo>
                    <a:pt x="117" y="51"/>
                    <a:pt x="116" y="51"/>
                    <a:pt x="114" y="51"/>
                  </a:cubicBezTo>
                  <a:cubicBezTo>
                    <a:pt x="116" y="52"/>
                    <a:pt x="115" y="52"/>
                    <a:pt x="114" y="51"/>
                  </a:cubicBezTo>
                  <a:cubicBezTo>
                    <a:pt x="114" y="51"/>
                    <a:pt x="114" y="51"/>
                    <a:pt x="113" y="52"/>
                  </a:cubicBezTo>
                  <a:cubicBezTo>
                    <a:pt x="114" y="52"/>
                    <a:pt x="114" y="52"/>
                    <a:pt x="114" y="53"/>
                  </a:cubicBezTo>
                  <a:cubicBezTo>
                    <a:pt x="113" y="52"/>
                    <a:pt x="113" y="53"/>
                    <a:pt x="113" y="54"/>
                  </a:cubicBezTo>
                  <a:cubicBezTo>
                    <a:pt x="113" y="55"/>
                    <a:pt x="114" y="57"/>
                    <a:pt x="114" y="59"/>
                  </a:cubicBezTo>
                  <a:cubicBezTo>
                    <a:pt x="114" y="59"/>
                    <a:pt x="113" y="60"/>
                    <a:pt x="113" y="60"/>
                  </a:cubicBezTo>
                  <a:cubicBezTo>
                    <a:pt x="113" y="60"/>
                    <a:pt x="112" y="60"/>
                    <a:pt x="112" y="60"/>
                  </a:cubicBezTo>
                  <a:cubicBezTo>
                    <a:pt x="111" y="60"/>
                    <a:pt x="111" y="61"/>
                    <a:pt x="111" y="63"/>
                  </a:cubicBezTo>
                  <a:cubicBezTo>
                    <a:pt x="111" y="63"/>
                    <a:pt x="112" y="65"/>
                    <a:pt x="111" y="66"/>
                  </a:cubicBezTo>
                  <a:cubicBezTo>
                    <a:pt x="111" y="66"/>
                    <a:pt x="111" y="66"/>
                    <a:pt x="110" y="67"/>
                  </a:cubicBezTo>
                  <a:cubicBezTo>
                    <a:pt x="110" y="67"/>
                    <a:pt x="109" y="67"/>
                    <a:pt x="109" y="67"/>
                  </a:cubicBezTo>
                  <a:cubicBezTo>
                    <a:pt x="109" y="70"/>
                    <a:pt x="108" y="74"/>
                    <a:pt x="107" y="77"/>
                  </a:cubicBezTo>
                  <a:cubicBezTo>
                    <a:pt x="107" y="78"/>
                    <a:pt x="107" y="79"/>
                    <a:pt x="108" y="80"/>
                  </a:cubicBezTo>
                  <a:cubicBezTo>
                    <a:pt x="107" y="80"/>
                    <a:pt x="107" y="80"/>
                    <a:pt x="106" y="79"/>
                  </a:cubicBezTo>
                  <a:cubicBezTo>
                    <a:pt x="106" y="79"/>
                    <a:pt x="106" y="80"/>
                    <a:pt x="106" y="81"/>
                  </a:cubicBezTo>
                  <a:cubicBezTo>
                    <a:pt x="107" y="83"/>
                    <a:pt x="108" y="84"/>
                    <a:pt x="109" y="86"/>
                  </a:cubicBezTo>
                  <a:cubicBezTo>
                    <a:pt x="109" y="86"/>
                    <a:pt x="109" y="88"/>
                    <a:pt x="108" y="88"/>
                  </a:cubicBezTo>
                  <a:cubicBezTo>
                    <a:pt x="106" y="88"/>
                    <a:pt x="105" y="86"/>
                    <a:pt x="104" y="86"/>
                  </a:cubicBezTo>
                  <a:cubicBezTo>
                    <a:pt x="104" y="87"/>
                    <a:pt x="103" y="88"/>
                    <a:pt x="104" y="89"/>
                  </a:cubicBezTo>
                  <a:cubicBezTo>
                    <a:pt x="105" y="90"/>
                    <a:pt x="106" y="91"/>
                    <a:pt x="106" y="93"/>
                  </a:cubicBezTo>
                  <a:cubicBezTo>
                    <a:pt x="106" y="94"/>
                    <a:pt x="105" y="95"/>
                    <a:pt x="104" y="94"/>
                  </a:cubicBezTo>
                  <a:cubicBezTo>
                    <a:pt x="103" y="94"/>
                    <a:pt x="103" y="94"/>
                    <a:pt x="102" y="93"/>
                  </a:cubicBezTo>
                  <a:cubicBezTo>
                    <a:pt x="102" y="93"/>
                    <a:pt x="102" y="94"/>
                    <a:pt x="102" y="94"/>
                  </a:cubicBezTo>
                  <a:cubicBezTo>
                    <a:pt x="103" y="96"/>
                    <a:pt x="104" y="97"/>
                    <a:pt x="104" y="99"/>
                  </a:cubicBezTo>
                  <a:cubicBezTo>
                    <a:pt x="104" y="99"/>
                    <a:pt x="103" y="100"/>
                    <a:pt x="103" y="100"/>
                  </a:cubicBezTo>
                  <a:cubicBezTo>
                    <a:pt x="102" y="100"/>
                    <a:pt x="101" y="99"/>
                    <a:pt x="100" y="99"/>
                  </a:cubicBezTo>
                  <a:cubicBezTo>
                    <a:pt x="100" y="99"/>
                    <a:pt x="99" y="100"/>
                    <a:pt x="99" y="101"/>
                  </a:cubicBezTo>
                  <a:cubicBezTo>
                    <a:pt x="99" y="102"/>
                    <a:pt x="100" y="103"/>
                    <a:pt x="100" y="103"/>
                  </a:cubicBezTo>
                  <a:cubicBezTo>
                    <a:pt x="99" y="104"/>
                    <a:pt x="99" y="104"/>
                    <a:pt x="98" y="104"/>
                  </a:cubicBezTo>
                  <a:cubicBezTo>
                    <a:pt x="98" y="105"/>
                    <a:pt x="97" y="107"/>
                    <a:pt x="97" y="109"/>
                  </a:cubicBezTo>
                  <a:cubicBezTo>
                    <a:pt x="97" y="109"/>
                    <a:pt x="98" y="111"/>
                    <a:pt x="97" y="111"/>
                  </a:cubicBezTo>
                  <a:cubicBezTo>
                    <a:pt x="96" y="111"/>
                    <a:pt x="96" y="111"/>
                    <a:pt x="96" y="112"/>
                  </a:cubicBezTo>
                  <a:cubicBezTo>
                    <a:pt x="95" y="113"/>
                    <a:pt x="96" y="114"/>
                    <a:pt x="96" y="115"/>
                  </a:cubicBezTo>
                  <a:cubicBezTo>
                    <a:pt x="94" y="116"/>
                    <a:pt x="94" y="117"/>
                    <a:pt x="94" y="119"/>
                  </a:cubicBezTo>
                  <a:cubicBezTo>
                    <a:pt x="94" y="119"/>
                    <a:pt x="95" y="120"/>
                    <a:pt x="95" y="121"/>
                  </a:cubicBezTo>
                  <a:cubicBezTo>
                    <a:pt x="95" y="121"/>
                    <a:pt x="94" y="122"/>
                    <a:pt x="94" y="122"/>
                  </a:cubicBezTo>
                  <a:cubicBezTo>
                    <a:pt x="93" y="122"/>
                    <a:pt x="93" y="122"/>
                    <a:pt x="92" y="121"/>
                  </a:cubicBezTo>
                  <a:cubicBezTo>
                    <a:pt x="92" y="122"/>
                    <a:pt x="92" y="123"/>
                    <a:pt x="92" y="124"/>
                  </a:cubicBezTo>
                  <a:cubicBezTo>
                    <a:pt x="92" y="125"/>
                    <a:pt x="92" y="125"/>
                    <a:pt x="93" y="126"/>
                  </a:cubicBezTo>
                  <a:cubicBezTo>
                    <a:pt x="91" y="127"/>
                    <a:pt x="89" y="129"/>
                    <a:pt x="91" y="130"/>
                  </a:cubicBezTo>
                  <a:cubicBezTo>
                    <a:pt x="91" y="131"/>
                    <a:pt x="92" y="132"/>
                    <a:pt x="92" y="133"/>
                  </a:cubicBezTo>
                  <a:cubicBezTo>
                    <a:pt x="91" y="134"/>
                    <a:pt x="90" y="134"/>
                    <a:pt x="90" y="133"/>
                  </a:cubicBezTo>
                  <a:cubicBezTo>
                    <a:pt x="90" y="135"/>
                    <a:pt x="89" y="136"/>
                    <a:pt x="90" y="137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8" y="141"/>
                    <a:pt x="88" y="141"/>
                    <a:pt x="88" y="141"/>
                  </a:cubicBezTo>
                  <a:cubicBezTo>
                    <a:pt x="90" y="141"/>
                    <a:pt x="92" y="141"/>
                    <a:pt x="93" y="141"/>
                  </a:cubicBezTo>
                  <a:cubicBezTo>
                    <a:pt x="94" y="140"/>
                    <a:pt x="95" y="139"/>
                    <a:pt x="97" y="140"/>
                  </a:cubicBezTo>
                  <a:cubicBezTo>
                    <a:pt x="97" y="140"/>
                    <a:pt x="97" y="142"/>
                    <a:pt x="98" y="141"/>
                  </a:cubicBezTo>
                  <a:cubicBezTo>
                    <a:pt x="100" y="141"/>
                    <a:pt x="103" y="142"/>
                    <a:pt x="103" y="144"/>
                  </a:cubicBezTo>
                  <a:cubicBezTo>
                    <a:pt x="103" y="145"/>
                    <a:pt x="104" y="146"/>
                    <a:pt x="105" y="147"/>
                  </a:cubicBezTo>
                  <a:cubicBezTo>
                    <a:pt x="108" y="151"/>
                    <a:pt x="112" y="154"/>
                    <a:pt x="116" y="156"/>
                  </a:cubicBezTo>
                  <a:cubicBezTo>
                    <a:pt x="116" y="157"/>
                    <a:pt x="115" y="158"/>
                    <a:pt x="115" y="157"/>
                  </a:cubicBezTo>
                  <a:cubicBezTo>
                    <a:pt x="113" y="157"/>
                    <a:pt x="112" y="156"/>
                    <a:pt x="111" y="155"/>
                  </a:cubicBezTo>
                  <a:cubicBezTo>
                    <a:pt x="111" y="156"/>
                    <a:pt x="111" y="158"/>
                    <a:pt x="112" y="159"/>
                  </a:cubicBezTo>
                  <a:cubicBezTo>
                    <a:pt x="110" y="159"/>
                    <a:pt x="110" y="160"/>
                    <a:pt x="110" y="161"/>
                  </a:cubicBezTo>
                  <a:cubicBezTo>
                    <a:pt x="110" y="162"/>
                    <a:pt x="111" y="162"/>
                    <a:pt x="111" y="163"/>
                  </a:cubicBezTo>
                  <a:cubicBezTo>
                    <a:pt x="109" y="163"/>
                    <a:pt x="110" y="165"/>
                    <a:pt x="110" y="166"/>
                  </a:cubicBezTo>
                  <a:cubicBezTo>
                    <a:pt x="110" y="166"/>
                    <a:pt x="111" y="167"/>
                    <a:pt x="110" y="167"/>
                  </a:cubicBezTo>
                  <a:cubicBezTo>
                    <a:pt x="108" y="167"/>
                    <a:pt x="109" y="168"/>
                    <a:pt x="109" y="169"/>
                  </a:cubicBezTo>
                  <a:cubicBezTo>
                    <a:pt x="109" y="169"/>
                    <a:pt x="109" y="170"/>
                    <a:pt x="109" y="171"/>
                  </a:cubicBezTo>
                  <a:cubicBezTo>
                    <a:pt x="109" y="172"/>
                    <a:pt x="110" y="173"/>
                    <a:pt x="109" y="174"/>
                  </a:cubicBezTo>
                  <a:cubicBezTo>
                    <a:pt x="109" y="174"/>
                    <a:pt x="109" y="174"/>
                    <a:pt x="108" y="174"/>
                  </a:cubicBezTo>
                  <a:cubicBezTo>
                    <a:pt x="108" y="176"/>
                    <a:pt x="109" y="177"/>
                    <a:pt x="109" y="178"/>
                  </a:cubicBezTo>
                  <a:cubicBezTo>
                    <a:pt x="109" y="179"/>
                    <a:pt x="108" y="179"/>
                    <a:pt x="108" y="178"/>
                  </a:cubicBezTo>
                  <a:cubicBezTo>
                    <a:pt x="107" y="179"/>
                    <a:pt x="107" y="181"/>
                    <a:pt x="108" y="181"/>
                  </a:cubicBezTo>
                  <a:cubicBezTo>
                    <a:pt x="108" y="183"/>
                    <a:pt x="110" y="184"/>
                    <a:pt x="110" y="185"/>
                  </a:cubicBezTo>
                  <a:cubicBezTo>
                    <a:pt x="110" y="185"/>
                    <a:pt x="109" y="186"/>
                    <a:pt x="109" y="185"/>
                  </a:cubicBezTo>
                  <a:cubicBezTo>
                    <a:pt x="108" y="185"/>
                    <a:pt x="107" y="184"/>
                    <a:pt x="106" y="184"/>
                  </a:cubicBezTo>
                  <a:cubicBezTo>
                    <a:pt x="109" y="188"/>
                    <a:pt x="112" y="191"/>
                    <a:pt x="115" y="195"/>
                  </a:cubicBezTo>
                  <a:cubicBezTo>
                    <a:pt x="115" y="195"/>
                    <a:pt x="116" y="196"/>
                    <a:pt x="114" y="196"/>
                  </a:cubicBezTo>
                  <a:cubicBezTo>
                    <a:pt x="114" y="196"/>
                    <a:pt x="114" y="195"/>
                    <a:pt x="113" y="195"/>
                  </a:cubicBezTo>
                  <a:cubicBezTo>
                    <a:pt x="113" y="196"/>
                    <a:pt x="112" y="196"/>
                    <a:pt x="111" y="196"/>
                  </a:cubicBezTo>
                  <a:cubicBezTo>
                    <a:pt x="109" y="194"/>
                    <a:pt x="107" y="192"/>
                    <a:pt x="105" y="190"/>
                  </a:cubicBezTo>
                  <a:cubicBezTo>
                    <a:pt x="105" y="190"/>
                    <a:pt x="102" y="189"/>
                    <a:pt x="101" y="189"/>
                  </a:cubicBezTo>
                  <a:cubicBezTo>
                    <a:pt x="102" y="189"/>
                    <a:pt x="101" y="191"/>
                    <a:pt x="101" y="190"/>
                  </a:cubicBezTo>
                  <a:cubicBezTo>
                    <a:pt x="98" y="189"/>
                    <a:pt x="93" y="190"/>
                    <a:pt x="89" y="190"/>
                  </a:cubicBezTo>
                  <a:cubicBezTo>
                    <a:pt x="87" y="190"/>
                    <a:pt x="84" y="190"/>
                    <a:pt x="82" y="189"/>
                  </a:cubicBezTo>
                  <a:cubicBezTo>
                    <a:pt x="82" y="191"/>
                    <a:pt x="80" y="191"/>
                    <a:pt x="79" y="190"/>
                  </a:cubicBezTo>
                  <a:cubicBezTo>
                    <a:pt x="78" y="189"/>
                    <a:pt x="76" y="189"/>
                    <a:pt x="75" y="190"/>
                  </a:cubicBezTo>
                  <a:cubicBezTo>
                    <a:pt x="74" y="190"/>
                    <a:pt x="74" y="190"/>
                    <a:pt x="73" y="190"/>
                  </a:cubicBezTo>
                  <a:cubicBezTo>
                    <a:pt x="68" y="190"/>
                    <a:pt x="64" y="190"/>
                    <a:pt x="59" y="190"/>
                  </a:cubicBezTo>
                  <a:cubicBezTo>
                    <a:pt x="56" y="189"/>
                    <a:pt x="53" y="189"/>
                    <a:pt x="51" y="189"/>
                  </a:cubicBezTo>
                  <a:cubicBezTo>
                    <a:pt x="50" y="189"/>
                    <a:pt x="50" y="188"/>
                    <a:pt x="50" y="188"/>
                  </a:cubicBezTo>
                  <a:cubicBezTo>
                    <a:pt x="45" y="188"/>
                    <a:pt x="41" y="186"/>
                    <a:pt x="35" y="187"/>
                  </a:cubicBezTo>
                  <a:cubicBezTo>
                    <a:pt x="36" y="187"/>
                    <a:pt x="37" y="188"/>
                    <a:pt x="37" y="189"/>
                  </a:cubicBezTo>
                  <a:cubicBezTo>
                    <a:pt x="38" y="189"/>
                    <a:pt x="37" y="190"/>
                    <a:pt x="36" y="190"/>
                  </a:cubicBezTo>
                  <a:cubicBezTo>
                    <a:pt x="35" y="189"/>
                    <a:pt x="33" y="186"/>
                    <a:pt x="30" y="186"/>
                  </a:cubicBezTo>
                  <a:cubicBezTo>
                    <a:pt x="30" y="188"/>
                    <a:pt x="32" y="190"/>
                    <a:pt x="33" y="190"/>
                  </a:cubicBezTo>
                  <a:cubicBezTo>
                    <a:pt x="34" y="191"/>
                    <a:pt x="33" y="192"/>
                    <a:pt x="34" y="193"/>
                  </a:cubicBezTo>
                  <a:cubicBezTo>
                    <a:pt x="34" y="194"/>
                    <a:pt x="33" y="194"/>
                    <a:pt x="33" y="194"/>
                  </a:cubicBezTo>
                  <a:cubicBezTo>
                    <a:pt x="30" y="191"/>
                    <a:pt x="28" y="189"/>
                    <a:pt x="25" y="186"/>
                  </a:cubicBezTo>
                  <a:cubicBezTo>
                    <a:pt x="25" y="186"/>
                    <a:pt x="24" y="186"/>
                    <a:pt x="24" y="187"/>
                  </a:cubicBezTo>
                  <a:cubicBezTo>
                    <a:pt x="23" y="186"/>
                    <a:pt x="21" y="185"/>
                    <a:pt x="20" y="183"/>
                  </a:cubicBezTo>
                  <a:cubicBezTo>
                    <a:pt x="17" y="176"/>
                    <a:pt x="11" y="171"/>
                    <a:pt x="7" y="165"/>
                  </a:cubicBezTo>
                  <a:cubicBezTo>
                    <a:pt x="4" y="163"/>
                    <a:pt x="2" y="160"/>
                    <a:pt x="1" y="157"/>
                  </a:cubicBezTo>
                  <a:cubicBezTo>
                    <a:pt x="0" y="156"/>
                    <a:pt x="1" y="156"/>
                    <a:pt x="2" y="156"/>
                  </a:cubicBezTo>
                  <a:cubicBezTo>
                    <a:pt x="2" y="156"/>
                    <a:pt x="2" y="157"/>
                    <a:pt x="2" y="15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050" dirty="0">
                <a:latin typeface="+mj-ea"/>
                <a:ea typeface="+mj-ea"/>
              </a:endParaRPr>
            </a:p>
          </p:txBody>
        </p:sp>
        <p:cxnSp>
          <p:nvCxnSpPr>
            <p:cNvPr id="57" name="MH_Other_1">
              <a:extLst>
                <a:ext uri="{FF2B5EF4-FFF2-40B4-BE49-F238E27FC236}">
                  <a16:creationId xmlns:a16="http://schemas.microsoft.com/office/drawing/2014/main" id="{F29F2FD0-5251-4404-AAC7-81AA6EFEE261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>
              <a:off x="474973" y="2941184"/>
              <a:ext cx="486934" cy="0"/>
            </a:xfrm>
            <a:prstGeom prst="line">
              <a:avLst/>
            </a:prstGeom>
            <a:ln w="25400">
              <a:solidFill>
                <a:srgbClr val="D5D5D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MH_Other_3">
              <a:extLst>
                <a:ext uri="{FF2B5EF4-FFF2-40B4-BE49-F238E27FC236}">
                  <a16:creationId xmlns:a16="http://schemas.microsoft.com/office/drawing/2014/main" id="{F6D22A79-2D20-4384-865D-A23A2EB014FD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961907" y="2919801"/>
              <a:ext cx="610685" cy="601269"/>
            </a:xfrm>
            <a:custGeom>
              <a:avLst/>
              <a:gdLst>
                <a:gd name="T0" fmla="*/ 0 w 722402"/>
                <a:gd name="T1" fmla="*/ 706357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1050">
                <a:latin typeface="+mj-ea"/>
                <a:ea typeface="+mj-ea"/>
              </a:endParaRPr>
            </a:p>
          </p:txBody>
        </p: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443EA10E-A27F-43C4-97E2-33F7B91B0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3111" l="9709" r="89806">
                          <a14:foregroundMark x1="25728" y1="15111" x2="28155" y2="59111"/>
                          <a14:foregroundMark x1="28155" y1="59111" x2="40291" y2="86444"/>
                          <a14:foregroundMark x1="15534" y1="30222" x2="30097" y2="69333"/>
                          <a14:foregroundMark x1="46602" y1="13111" x2="31311" y2="58000"/>
                          <a14:foregroundMark x1="31311" y1="58000" x2="32039" y2="69333"/>
                          <a14:foregroundMark x1="69417" y1="45556" x2="36165" y2="53111"/>
                          <a14:foregroundMark x1="78883" y1="52222" x2="46602" y2="42667"/>
                          <a14:foregroundMark x1="47573" y1="44667" x2="62136" y2="41778"/>
                          <a14:foregroundMark x1="30097" y1="20889" x2="39320" y2="54000"/>
                          <a14:foregroundMark x1="71602" y1="48444" x2="52913" y2="39778"/>
                          <a14:foregroundMark x1="76699" y1="63556" x2="44417" y2="77778"/>
                          <a14:foregroundMark x1="33010" y1="91111" x2="52913" y2="88222"/>
                          <a14:foregroundMark x1="40049" y1="93111" x2="53641" y2="893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65210" y="2317230"/>
              <a:ext cx="901808" cy="984984"/>
            </a:xfrm>
            <a:prstGeom prst="rect">
              <a:avLst/>
            </a:prstGeom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5365742-D00B-4955-8050-BB338AA9F06E}"/>
              </a:ext>
            </a:extLst>
          </p:cNvPr>
          <p:cNvGrpSpPr/>
          <p:nvPr/>
        </p:nvGrpSpPr>
        <p:grpSpPr>
          <a:xfrm>
            <a:off x="3508781" y="2241059"/>
            <a:ext cx="2929660" cy="1882175"/>
            <a:chOff x="3475139" y="2167649"/>
            <a:chExt cx="2929660" cy="1882175"/>
          </a:xfrm>
        </p:grpSpPr>
        <p:sp>
          <p:nvSpPr>
            <p:cNvPr id="62" name="MH_Other_4">
              <a:extLst>
                <a:ext uri="{FF2B5EF4-FFF2-40B4-BE49-F238E27FC236}">
                  <a16:creationId xmlns:a16="http://schemas.microsoft.com/office/drawing/2014/main" id="{20EBBEEA-6AEC-44D4-8ACF-EC941FE6D440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 flipH="1">
              <a:off x="3475139" y="2257056"/>
              <a:ext cx="610685" cy="601268"/>
            </a:xfrm>
            <a:custGeom>
              <a:avLst/>
              <a:gdLst>
                <a:gd name="T0" fmla="*/ 0 w 722402"/>
                <a:gd name="T1" fmla="*/ 706355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1050">
                <a:latin typeface="+mj-ea"/>
                <a:ea typeface="+mj-ea"/>
              </a:endParaRPr>
            </a:p>
          </p:txBody>
        </p:sp>
        <p:sp>
          <p:nvSpPr>
            <p:cNvPr id="73" name="MH_SubTitle_4">
              <a:extLst>
                <a:ext uri="{FF2B5EF4-FFF2-40B4-BE49-F238E27FC236}">
                  <a16:creationId xmlns:a16="http://schemas.microsoft.com/office/drawing/2014/main" id="{30C828D3-6EC4-46EA-9D66-E4925BC09734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767998" y="2432730"/>
              <a:ext cx="886435" cy="887779"/>
            </a:xfrm>
            <a:prstGeom prst="ellipse">
              <a:avLst/>
            </a:prstGeom>
            <a:blipFill>
              <a:blip r:embed="rId24"/>
              <a:stretch>
                <a:fillRect/>
              </a:stretch>
            </a:blipFill>
            <a:ln>
              <a:noFill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zh-CN" sz="1050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210903" y="3578477"/>
              <a:ext cx="2193896" cy="47134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b="1" kern="300" dirty="0">
                  <a:solidFill>
                    <a:schemeClr val="tx1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告訴別人</a:t>
              </a:r>
            </a:p>
          </p:txBody>
        </p:sp>
        <p:sp>
          <p:nvSpPr>
            <p:cNvPr id="34" name="MH_Other_3"/>
            <p:cNvSpPr>
              <a:spLocks noChangeAspect="1" noEditPoints="1"/>
            </p:cNvSpPr>
            <p:nvPr>
              <p:custDataLst>
                <p:tags r:id="rId3"/>
              </p:custDataLst>
            </p:nvPr>
          </p:nvSpPr>
          <p:spPr bwMode="auto">
            <a:xfrm rot="507324">
              <a:off x="4288196" y="2167649"/>
              <a:ext cx="391716" cy="609600"/>
            </a:xfrm>
            <a:custGeom>
              <a:avLst/>
              <a:gdLst>
                <a:gd name="T0" fmla="*/ 45 w 137"/>
                <a:gd name="T1" fmla="*/ 91 h 215"/>
                <a:gd name="T2" fmla="*/ 54 w 137"/>
                <a:gd name="T3" fmla="*/ 198 h 215"/>
                <a:gd name="T4" fmla="*/ 90 w 137"/>
                <a:gd name="T5" fmla="*/ 12 h 215"/>
                <a:gd name="T6" fmla="*/ 99 w 137"/>
                <a:gd name="T7" fmla="*/ 15 h 215"/>
                <a:gd name="T8" fmla="*/ 14 w 137"/>
                <a:gd name="T9" fmla="*/ 174 h 215"/>
                <a:gd name="T10" fmla="*/ 16 w 137"/>
                <a:gd name="T11" fmla="*/ 162 h 215"/>
                <a:gd name="T12" fmla="*/ 41 w 137"/>
                <a:gd name="T13" fmla="*/ 118 h 215"/>
                <a:gd name="T14" fmla="*/ 33 w 137"/>
                <a:gd name="T15" fmla="*/ 71 h 215"/>
                <a:gd name="T16" fmla="*/ 14 w 137"/>
                <a:gd name="T17" fmla="*/ 174 h 215"/>
                <a:gd name="T18" fmla="*/ 74 w 137"/>
                <a:gd name="T19" fmla="*/ 14 h 215"/>
                <a:gd name="T20" fmla="*/ 104 w 137"/>
                <a:gd name="T21" fmla="*/ 98 h 215"/>
                <a:gd name="T22" fmla="*/ 37 w 137"/>
                <a:gd name="T23" fmla="*/ 205 h 215"/>
                <a:gd name="T24" fmla="*/ 12 w 137"/>
                <a:gd name="T25" fmla="*/ 171 h 215"/>
                <a:gd name="T26" fmla="*/ 29 w 137"/>
                <a:gd name="T27" fmla="*/ 62 h 215"/>
                <a:gd name="T28" fmla="*/ 46 w 137"/>
                <a:gd name="T29" fmla="*/ 96 h 215"/>
                <a:gd name="T30" fmla="*/ 33 w 137"/>
                <a:gd name="T31" fmla="*/ 204 h 215"/>
                <a:gd name="T32" fmla="*/ 80 w 137"/>
                <a:gd name="T33" fmla="*/ 58 h 215"/>
                <a:gd name="T34" fmla="*/ 85 w 137"/>
                <a:gd name="T35" fmla="*/ 192 h 215"/>
                <a:gd name="T36" fmla="*/ 64 w 137"/>
                <a:gd name="T37" fmla="*/ 126 h 215"/>
                <a:gd name="T38" fmla="*/ 82 w 137"/>
                <a:gd name="T39" fmla="*/ 69 h 215"/>
                <a:gd name="T40" fmla="*/ 46 w 137"/>
                <a:gd name="T41" fmla="*/ 93 h 215"/>
                <a:gd name="T42" fmla="*/ 16 w 137"/>
                <a:gd name="T43" fmla="*/ 196 h 215"/>
                <a:gd name="T44" fmla="*/ 61 w 137"/>
                <a:gd name="T45" fmla="*/ 125 h 215"/>
                <a:gd name="T46" fmla="*/ 117 w 137"/>
                <a:gd name="T47" fmla="*/ 98 h 215"/>
                <a:gd name="T48" fmla="*/ 114 w 137"/>
                <a:gd name="T49" fmla="*/ 40 h 215"/>
                <a:gd name="T50" fmla="*/ 53 w 137"/>
                <a:gd name="T51" fmla="*/ 194 h 215"/>
                <a:gd name="T52" fmla="*/ 79 w 137"/>
                <a:gd name="T53" fmla="*/ 15 h 215"/>
                <a:gd name="T54" fmla="*/ 31 w 137"/>
                <a:gd name="T55" fmla="*/ 66 h 215"/>
                <a:gd name="T56" fmla="*/ 26 w 137"/>
                <a:gd name="T57" fmla="*/ 54 h 215"/>
                <a:gd name="T58" fmla="*/ 44 w 137"/>
                <a:gd name="T59" fmla="*/ 206 h 215"/>
                <a:gd name="T60" fmla="*/ 72 w 137"/>
                <a:gd name="T61" fmla="*/ 134 h 215"/>
                <a:gd name="T62" fmla="*/ 23 w 137"/>
                <a:gd name="T63" fmla="*/ 186 h 215"/>
                <a:gd name="T64" fmla="*/ 39 w 137"/>
                <a:gd name="T65" fmla="*/ 192 h 215"/>
                <a:gd name="T66" fmla="*/ 89 w 137"/>
                <a:gd name="T67" fmla="*/ 190 h 215"/>
                <a:gd name="T68" fmla="*/ 77 w 137"/>
                <a:gd name="T69" fmla="*/ 194 h 215"/>
                <a:gd name="T70" fmla="*/ 36 w 137"/>
                <a:gd name="T71" fmla="*/ 64 h 215"/>
                <a:gd name="T72" fmla="*/ 31 w 137"/>
                <a:gd name="T73" fmla="*/ 70 h 215"/>
                <a:gd name="T74" fmla="*/ 110 w 137"/>
                <a:gd name="T75" fmla="*/ 119 h 215"/>
                <a:gd name="T76" fmla="*/ 109 w 137"/>
                <a:gd name="T77" fmla="*/ 108 h 215"/>
                <a:gd name="T78" fmla="*/ 85 w 137"/>
                <a:gd name="T79" fmla="*/ 92 h 215"/>
                <a:gd name="T80" fmla="*/ 106 w 137"/>
                <a:gd name="T81" fmla="*/ 41 h 215"/>
                <a:gd name="T82" fmla="*/ 95 w 137"/>
                <a:gd name="T83" fmla="*/ 32 h 215"/>
                <a:gd name="T84" fmla="*/ 91 w 137"/>
                <a:gd name="T85" fmla="*/ 32 h 215"/>
                <a:gd name="T86" fmla="*/ 94 w 137"/>
                <a:gd name="T87" fmla="*/ 11 h 215"/>
                <a:gd name="T88" fmla="*/ 81 w 137"/>
                <a:gd name="T89" fmla="*/ 16 h 215"/>
                <a:gd name="T90" fmla="*/ 57 w 137"/>
                <a:gd name="T91" fmla="*/ 31 h 215"/>
                <a:gd name="T92" fmla="*/ 45 w 137"/>
                <a:gd name="T93" fmla="*/ 33 h 215"/>
                <a:gd name="T94" fmla="*/ 88 w 137"/>
                <a:gd name="T95" fmla="*/ 59 h 215"/>
                <a:gd name="T96" fmla="*/ 32 w 137"/>
                <a:gd name="T97" fmla="*/ 158 h 215"/>
                <a:gd name="T98" fmla="*/ 125 w 137"/>
                <a:gd name="T99" fmla="*/ 113 h 215"/>
                <a:gd name="T100" fmla="*/ 122 w 137"/>
                <a:gd name="T101" fmla="*/ 125 h 215"/>
                <a:gd name="T102" fmla="*/ 111 w 137"/>
                <a:gd name="T103" fmla="*/ 146 h 215"/>
                <a:gd name="T104" fmla="*/ 119 w 137"/>
                <a:gd name="T105" fmla="*/ 121 h 215"/>
                <a:gd name="T106" fmla="*/ 34 w 137"/>
                <a:gd name="T107" fmla="*/ 17 h 215"/>
                <a:gd name="T108" fmla="*/ 106 w 137"/>
                <a:gd name="T109" fmla="*/ 84 h 215"/>
                <a:gd name="T110" fmla="*/ 125 w 137"/>
                <a:gd name="T111" fmla="*/ 168 h 215"/>
                <a:gd name="T112" fmla="*/ 22 w 137"/>
                <a:gd name="T113" fmla="*/ 210 h 215"/>
                <a:gd name="T114" fmla="*/ 7 w 137"/>
                <a:gd name="T115" fmla="*/ 203 h 215"/>
                <a:gd name="T116" fmla="*/ 8 w 137"/>
                <a:gd name="T117" fmla="*/ 161 h 215"/>
                <a:gd name="T118" fmla="*/ 57 w 137"/>
                <a:gd name="T119" fmla="*/ 129 h 215"/>
                <a:gd name="T120" fmla="*/ 50 w 137"/>
                <a:gd name="T121" fmla="*/ 82 h 215"/>
                <a:gd name="T122" fmla="*/ 29 w 137"/>
                <a:gd name="T123" fmla="*/ 91 h 215"/>
                <a:gd name="T124" fmla="*/ 22 w 137"/>
                <a:gd name="T125" fmla="*/ 6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7" h="215">
                  <a:moveTo>
                    <a:pt x="123" y="111"/>
                  </a:moveTo>
                  <a:cubicBezTo>
                    <a:pt x="124" y="111"/>
                    <a:pt x="124" y="110"/>
                    <a:pt x="125" y="109"/>
                  </a:cubicBezTo>
                  <a:cubicBezTo>
                    <a:pt x="124" y="109"/>
                    <a:pt x="123" y="110"/>
                    <a:pt x="123" y="111"/>
                  </a:cubicBezTo>
                  <a:close/>
                  <a:moveTo>
                    <a:pt x="79" y="11"/>
                  </a:moveTo>
                  <a:cubicBezTo>
                    <a:pt x="79" y="11"/>
                    <a:pt x="79" y="11"/>
                    <a:pt x="80" y="10"/>
                  </a:cubicBezTo>
                  <a:cubicBezTo>
                    <a:pt x="79" y="10"/>
                    <a:pt x="79" y="10"/>
                    <a:pt x="78" y="10"/>
                  </a:cubicBezTo>
                  <a:cubicBezTo>
                    <a:pt x="79" y="11"/>
                    <a:pt x="78" y="11"/>
                    <a:pt x="78" y="12"/>
                  </a:cubicBezTo>
                  <a:cubicBezTo>
                    <a:pt x="79" y="12"/>
                    <a:pt x="79" y="11"/>
                    <a:pt x="79" y="11"/>
                  </a:cubicBezTo>
                  <a:close/>
                  <a:moveTo>
                    <a:pt x="45" y="91"/>
                  </a:moveTo>
                  <a:cubicBezTo>
                    <a:pt x="46" y="91"/>
                    <a:pt x="46" y="90"/>
                    <a:pt x="46" y="89"/>
                  </a:cubicBezTo>
                  <a:cubicBezTo>
                    <a:pt x="46" y="90"/>
                    <a:pt x="45" y="91"/>
                    <a:pt x="45" y="91"/>
                  </a:cubicBezTo>
                  <a:close/>
                  <a:moveTo>
                    <a:pt x="66" y="122"/>
                  </a:moveTo>
                  <a:cubicBezTo>
                    <a:pt x="67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20"/>
                  </a:cubicBezTo>
                  <a:lnTo>
                    <a:pt x="66" y="122"/>
                  </a:lnTo>
                  <a:close/>
                  <a:moveTo>
                    <a:pt x="71" y="24"/>
                  </a:moveTo>
                  <a:cubicBezTo>
                    <a:pt x="72" y="23"/>
                    <a:pt x="73" y="22"/>
                    <a:pt x="73" y="21"/>
                  </a:cubicBezTo>
                  <a:cubicBezTo>
                    <a:pt x="72" y="21"/>
                    <a:pt x="71" y="23"/>
                    <a:pt x="71" y="24"/>
                  </a:cubicBezTo>
                  <a:close/>
                  <a:moveTo>
                    <a:pt x="37" y="71"/>
                  </a:moveTo>
                  <a:cubicBezTo>
                    <a:pt x="36" y="71"/>
                    <a:pt x="35" y="72"/>
                    <a:pt x="35" y="73"/>
                  </a:cubicBezTo>
                  <a:cubicBezTo>
                    <a:pt x="35" y="72"/>
                    <a:pt x="37" y="72"/>
                    <a:pt x="37" y="71"/>
                  </a:cubicBezTo>
                  <a:close/>
                  <a:moveTo>
                    <a:pt x="54" y="198"/>
                  </a:moveTo>
                  <a:cubicBezTo>
                    <a:pt x="54" y="198"/>
                    <a:pt x="53" y="199"/>
                    <a:pt x="53" y="199"/>
                  </a:cubicBezTo>
                  <a:cubicBezTo>
                    <a:pt x="53" y="200"/>
                    <a:pt x="53" y="200"/>
                    <a:pt x="53" y="200"/>
                  </a:cubicBezTo>
                  <a:cubicBezTo>
                    <a:pt x="52" y="200"/>
                    <a:pt x="52" y="200"/>
                    <a:pt x="52" y="200"/>
                  </a:cubicBezTo>
                  <a:cubicBezTo>
                    <a:pt x="52" y="201"/>
                    <a:pt x="52" y="201"/>
                    <a:pt x="52" y="201"/>
                  </a:cubicBezTo>
                  <a:cubicBezTo>
                    <a:pt x="52" y="200"/>
                    <a:pt x="52" y="200"/>
                    <a:pt x="52" y="200"/>
                  </a:cubicBezTo>
                  <a:cubicBezTo>
                    <a:pt x="53" y="200"/>
                    <a:pt x="53" y="200"/>
                    <a:pt x="53" y="200"/>
                  </a:cubicBezTo>
                  <a:cubicBezTo>
                    <a:pt x="53" y="199"/>
                    <a:pt x="53" y="199"/>
                    <a:pt x="53" y="199"/>
                  </a:cubicBezTo>
                  <a:cubicBezTo>
                    <a:pt x="54" y="199"/>
                    <a:pt x="54" y="199"/>
                    <a:pt x="54" y="198"/>
                  </a:cubicBezTo>
                  <a:close/>
                  <a:moveTo>
                    <a:pt x="90" y="12"/>
                  </a:moveTo>
                  <a:cubicBezTo>
                    <a:pt x="90" y="11"/>
                    <a:pt x="91" y="11"/>
                    <a:pt x="92" y="10"/>
                  </a:cubicBezTo>
                  <a:cubicBezTo>
                    <a:pt x="90" y="9"/>
                    <a:pt x="90" y="11"/>
                    <a:pt x="90" y="12"/>
                  </a:cubicBezTo>
                  <a:close/>
                  <a:moveTo>
                    <a:pt x="109" y="95"/>
                  </a:moveTo>
                  <a:cubicBezTo>
                    <a:pt x="110" y="95"/>
                    <a:pt x="110" y="95"/>
                    <a:pt x="110" y="95"/>
                  </a:cubicBezTo>
                  <a:cubicBezTo>
                    <a:pt x="111" y="94"/>
                    <a:pt x="111" y="94"/>
                    <a:pt x="110" y="94"/>
                  </a:cubicBezTo>
                  <a:cubicBezTo>
                    <a:pt x="110" y="94"/>
                    <a:pt x="109" y="96"/>
                    <a:pt x="109" y="95"/>
                  </a:cubicBezTo>
                  <a:close/>
                  <a:moveTo>
                    <a:pt x="95" y="13"/>
                  </a:moveTo>
                  <a:cubicBezTo>
                    <a:pt x="96" y="12"/>
                    <a:pt x="97" y="12"/>
                    <a:pt x="97" y="11"/>
                  </a:cubicBezTo>
                  <a:cubicBezTo>
                    <a:pt x="95" y="10"/>
                    <a:pt x="95" y="12"/>
                    <a:pt x="95" y="13"/>
                  </a:cubicBezTo>
                  <a:close/>
                  <a:moveTo>
                    <a:pt x="99" y="15"/>
                  </a:moveTo>
                  <a:cubicBezTo>
                    <a:pt x="100" y="15"/>
                    <a:pt x="100" y="14"/>
                    <a:pt x="101" y="13"/>
                  </a:cubicBezTo>
                  <a:cubicBezTo>
                    <a:pt x="101" y="12"/>
                    <a:pt x="100" y="13"/>
                    <a:pt x="99" y="14"/>
                  </a:cubicBezTo>
                  <a:cubicBezTo>
                    <a:pt x="99" y="14"/>
                    <a:pt x="99" y="15"/>
                    <a:pt x="99" y="15"/>
                  </a:cubicBezTo>
                  <a:close/>
                  <a:moveTo>
                    <a:pt x="5" y="172"/>
                  </a:moveTo>
                  <a:cubicBezTo>
                    <a:pt x="6" y="172"/>
                    <a:pt x="6" y="172"/>
                    <a:pt x="7" y="172"/>
                  </a:cubicBezTo>
                  <a:cubicBezTo>
                    <a:pt x="8" y="171"/>
                    <a:pt x="7" y="171"/>
                    <a:pt x="6" y="170"/>
                  </a:cubicBezTo>
                  <a:cubicBezTo>
                    <a:pt x="7" y="171"/>
                    <a:pt x="5" y="171"/>
                    <a:pt x="5" y="172"/>
                  </a:cubicBezTo>
                  <a:close/>
                  <a:moveTo>
                    <a:pt x="14" y="174"/>
                  </a:moveTo>
                  <a:cubicBezTo>
                    <a:pt x="13" y="174"/>
                    <a:pt x="13" y="174"/>
                    <a:pt x="13" y="175"/>
                  </a:cubicBezTo>
                  <a:cubicBezTo>
                    <a:pt x="12" y="176"/>
                    <a:pt x="12" y="176"/>
                    <a:pt x="12" y="176"/>
                  </a:cubicBezTo>
                  <a:cubicBezTo>
                    <a:pt x="11" y="176"/>
                    <a:pt x="11" y="177"/>
                    <a:pt x="11" y="177"/>
                  </a:cubicBezTo>
                  <a:cubicBezTo>
                    <a:pt x="11" y="177"/>
                    <a:pt x="12" y="176"/>
                    <a:pt x="12" y="176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13" y="175"/>
                    <a:pt x="13" y="174"/>
                    <a:pt x="14" y="174"/>
                  </a:cubicBezTo>
                  <a:close/>
                  <a:moveTo>
                    <a:pt x="58" y="120"/>
                  </a:moveTo>
                  <a:cubicBezTo>
                    <a:pt x="58" y="121"/>
                    <a:pt x="58" y="121"/>
                    <a:pt x="58" y="121"/>
                  </a:cubicBezTo>
                  <a:cubicBezTo>
                    <a:pt x="57" y="121"/>
                    <a:pt x="57" y="122"/>
                    <a:pt x="56" y="122"/>
                  </a:cubicBezTo>
                  <a:cubicBezTo>
                    <a:pt x="56" y="123"/>
                    <a:pt x="55" y="124"/>
                    <a:pt x="56" y="124"/>
                  </a:cubicBezTo>
                  <a:cubicBezTo>
                    <a:pt x="56" y="123"/>
                    <a:pt x="57" y="122"/>
                    <a:pt x="58" y="121"/>
                  </a:cubicBezTo>
                  <a:lnTo>
                    <a:pt x="58" y="120"/>
                  </a:lnTo>
                  <a:close/>
                  <a:moveTo>
                    <a:pt x="32" y="152"/>
                  </a:moveTo>
                  <a:cubicBezTo>
                    <a:pt x="33" y="151"/>
                    <a:pt x="33" y="150"/>
                    <a:pt x="33" y="149"/>
                  </a:cubicBezTo>
                  <a:cubicBezTo>
                    <a:pt x="32" y="150"/>
                    <a:pt x="32" y="152"/>
                    <a:pt x="31" y="153"/>
                  </a:cubicBezTo>
                  <a:cubicBezTo>
                    <a:pt x="32" y="153"/>
                    <a:pt x="32" y="152"/>
                    <a:pt x="32" y="152"/>
                  </a:cubicBezTo>
                  <a:close/>
                  <a:moveTo>
                    <a:pt x="16" y="162"/>
                  </a:moveTo>
                  <a:cubicBezTo>
                    <a:pt x="16" y="162"/>
                    <a:pt x="15" y="163"/>
                    <a:pt x="15" y="163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14" y="164"/>
                    <a:pt x="13" y="165"/>
                    <a:pt x="13" y="166"/>
                  </a:cubicBezTo>
                  <a:cubicBezTo>
                    <a:pt x="14" y="165"/>
                    <a:pt x="14" y="164"/>
                    <a:pt x="15" y="164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6" y="163"/>
                    <a:pt x="16" y="162"/>
                    <a:pt x="16" y="162"/>
                  </a:cubicBezTo>
                  <a:close/>
                  <a:moveTo>
                    <a:pt x="46" y="107"/>
                  </a:moveTo>
                  <a:cubicBezTo>
                    <a:pt x="45" y="107"/>
                    <a:pt x="47" y="106"/>
                    <a:pt x="47" y="105"/>
                  </a:cubicBezTo>
                  <a:cubicBezTo>
                    <a:pt x="46" y="105"/>
                    <a:pt x="45" y="107"/>
                    <a:pt x="45" y="108"/>
                  </a:cubicBezTo>
                  <a:cubicBezTo>
                    <a:pt x="45" y="108"/>
                    <a:pt x="46" y="108"/>
                    <a:pt x="46" y="107"/>
                  </a:cubicBezTo>
                  <a:close/>
                  <a:moveTo>
                    <a:pt x="41" y="118"/>
                  </a:moveTo>
                  <a:cubicBezTo>
                    <a:pt x="41" y="118"/>
                    <a:pt x="40" y="119"/>
                    <a:pt x="40" y="119"/>
                  </a:cubicBezTo>
                  <a:cubicBezTo>
                    <a:pt x="39" y="120"/>
                    <a:pt x="38" y="122"/>
                    <a:pt x="39" y="122"/>
                  </a:cubicBezTo>
                  <a:cubicBezTo>
                    <a:pt x="39" y="121"/>
                    <a:pt x="40" y="120"/>
                    <a:pt x="40" y="119"/>
                  </a:cubicBezTo>
                  <a:cubicBezTo>
                    <a:pt x="41" y="119"/>
                    <a:pt x="41" y="119"/>
                    <a:pt x="41" y="118"/>
                  </a:cubicBezTo>
                  <a:close/>
                  <a:moveTo>
                    <a:pt x="46" y="115"/>
                  </a:moveTo>
                  <a:cubicBezTo>
                    <a:pt x="47" y="115"/>
                    <a:pt x="48" y="114"/>
                    <a:pt x="48" y="112"/>
                  </a:cubicBezTo>
                  <a:cubicBezTo>
                    <a:pt x="49" y="111"/>
                    <a:pt x="47" y="112"/>
                    <a:pt x="47" y="113"/>
                  </a:cubicBezTo>
                  <a:cubicBezTo>
                    <a:pt x="47" y="114"/>
                    <a:pt x="46" y="114"/>
                    <a:pt x="46" y="115"/>
                  </a:cubicBezTo>
                  <a:close/>
                  <a:moveTo>
                    <a:pt x="33" y="73"/>
                  </a:moveTo>
                  <a:cubicBezTo>
                    <a:pt x="33" y="72"/>
                    <a:pt x="34" y="71"/>
                    <a:pt x="34" y="70"/>
                  </a:cubicBezTo>
                  <a:cubicBezTo>
                    <a:pt x="33" y="70"/>
                    <a:pt x="34" y="71"/>
                    <a:pt x="33" y="71"/>
                  </a:cubicBezTo>
                  <a:cubicBezTo>
                    <a:pt x="32" y="72"/>
                    <a:pt x="31" y="73"/>
                    <a:pt x="32" y="75"/>
                  </a:cubicBezTo>
                  <a:cubicBezTo>
                    <a:pt x="32" y="74"/>
                    <a:pt x="33" y="73"/>
                    <a:pt x="33" y="73"/>
                  </a:cubicBezTo>
                  <a:close/>
                  <a:moveTo>
                    <a:pt x="64" y="63"/>
                  </a:moveTo>
                  <a:cubicBezTo>
                    <a:pt x="65" y="62"/>
                    <a:pt x="67" y="61"/>
                    <a:pt x="67" y="59"/>
                  </a:cubicBezTo>
                  <a:cubicBezTo>
                    <a:pt x="66" y="60"/>
                    <a:pt x="66" y="60"/>
                    <a:pt x="65" y="61"/>
                  </a:cubicBezTo>
                  <a:cubicBezTo>
                    <a:pt x="65" y="62"/>
                    <a:pt x="64" y="62"/>
                    <a:pt x="64" y="63"/>
                  </a:cubicBezTo>
                  <a:close/>
                  <a:moveTo>
                    <a:pt x="54" y="198"/>
                  </a:moveTo>
                  <a:cubicBezTo>
                    <a:pt x="55" y="197"/>
                    <a:pt x="57" y="196"/>
                    <a:pt x="58" y="195"/>
                  </a:cubicBezTo>
                  <a:cubicBezTo>
                    <a:pt x="56" y="195"/>
                    <a:pt x="56" y="195"/>
                    <a:pt x="56" y="195"/>
                  </a:cubicBezTo>
                  <a:cubicBezTo>
                    <a:pt x="56" y="196"/>
                    <a:pt x="54" y="197"/>
                    <a:pt x="54" y="198"/>
                  </a:cubicBezTo>
                  <a:close/>
                  <a:moveTo>
                    <a:pt x="14" y="174"/>
                  </a:moveTo>
                  <a:cubicBezTo>
                    <a:pt x="18" y="170"/>
                    <a:pt x="18" y="170"/>
                    <a:pt x="18" y="170"/>
                  </a:cubicBezTo>
                  <a:cubicBezTo>
                    <a:pt x="16" y="170"/>
                    <a:pt x="15" y="172"/>
                    <a:pt x="14" y="174"/>
                  </a:cubicBezTo>
                  <a:close/>
                  <a:moveTo>
                    <a:pt x="60" y="66"/>
                  </a:moveTo>
                  <a:cubicBezTo>
                    <a:pt x="60" y="65"/>
                    <a:pt x="62" y="64"/>
                    <a:pt x="63" y="62"/>
                  </a:cubicBezTo>
                  <a:cubicBezTo>
                    <a:pt x="62" y="62"/>
                    <a:pt x="62" y="63"/>
                    <a:pt x="61" y="63"/>
                  </a:cubicBezTo>
                  <a:cubicBezTo>
                    <a:pt x="61" y="64"/>
                    <a:pt x="58" y="67"/>
                    <a:pt x="60" y="66"/>
                  </a:cubicBezTo>
                  <a:close/>
                  <a:moveTo>
                    <a:pt x="74" y="14"/>
                  </a:moveTo>
                  <a:cubicBezTo>
                    <a:pt x="74" y="13"/>
                    <a:pt x="76" y="12"/>
                    <a:pt x="76" y="11"/>
                  </a:cubicBezTo>
                  <a:cubicBezTo>
                    <a:pt x="76" y="11"/>
                    <a:pt x="75" y="11"/>
                    <a:pt x="75" y="11"/>
                  </a:cubicBezTo>
                  <a:cubicBezTo>
                    <a:pt x="74" y="13"/>
                    <a:pt x="73" y="14"/>
                    <a:pt x="73" y="15"/>
                  </a:cubicBezTo>
                  <a:cubicBezTo>
                    <a:pt x="73" y="15"/>
                    <a:pt x="74" y="15"/>
                    <a:pt x="74" y="14"/>
                  </a:cubicBezTo>
                  <a:close/>
                  <a:moveTo>
                    <a:pt x="69" y="126"/>
                  </a:move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1" y="123"/>
                    <a:pt x="71" y="123"/>
                  </a:cubicBezTo>
                  <a:cubicBezTo>
                    <a:pt x="70" y="124"/>
                    <a:pt x="69" y="125"/>
                    <a:pt x="69" y="126"/>
                  </a:cubicBezTo>
                  <a:close/>
                  <a:moveTo>
                    <a:pt x="25" y="191"/>
                  </a:moveTo>
                  <a:cubicBezTo>
                    <a:pt x="26" y="190"/>
                    <a:pt x="28" y="189"/>
                    <a:pt x="29" y="188"/>
                  </a:cubicBezTo>
                  <a:cubicBezTo>
                    <a:pt x="28" y="187"/>
                    <a:pt x="27" y="188"/>
                    <a:pt x="27" y="189"/>
                  </a:cubicBezTo>
                  <a:cubicBezTo>
                    <a:pt x="26" y="190"/>
                    <a:pt x="25" y="190"/>
                    <a:pt x="25" y="191"/>
                  </a:cubicBezTo>
                  <a:close/>
                  <a:moveTo>
                    <a:pt x="105" y="98"/>
                  </a:moveTo>
                  <a:cubicBezTo>
                    <a:pt x="107" y="97"/>
                    <a:pt x="107" y="95"/>
                    <a:pt x="108" y="94"/>
                  </a:cubicBezTo>
                  <a:cubicBezTo>
                    <a:pt x="107" y="95"/>
                    <a:pt x="105" y="96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lose/>
                  <a:moveTo>
                    <a:pt x="129" y="164"/>
                  </a:moveTo>
                  <a:cubicBezTo>
                    <a:pt x="129" y="161"/>
                    <a:pt x="130" y="158"/>
                    <a:pt x="130" y="155"/>
                  </a:cubicBezTo>
                  <a:cubicBezTo>
                    <a:pt x="129" y="158"/>
                    <a:pt x="129" y="162"/>
                    <a:pt x="128" y="165"/>
                  </a:cubicBezTo>
                  <a:cubicBezTo>
                    <a:pt x="129" y="165"/>
                    <a:pt x="129" y="164"/>
                    <a:pt x="129" y="164"/>
                  </a:cubicBezTo>
                  <a:close/>
                  <a:moveTo>
                    <a:pt x="54" y="22"/>
                  </a:moveTo>
                  <a:cubicBezTo>
                    <a:pt x="55" y="20"/>
                    <a:pt x="57" y="18"/>
                    <a:pt x="58" y="16"/>
                  </a:cubicBezTo>
                  <a:cubicBezTo>
                    <a:pt x="57" y="17"/>
                    <a:pt x="56" y="17"/>
                    <a:pt x="56" y="17"/>
                  </a:cubicBezTo>
                  <a:cubicBezTo>
                    <a:pt x="55" y="19"/>
                    <a:pt x="54" y="21"/>
                    <a:pt x="54" y="22"/>
                  </a:cubicBezTo>
                  <a:close/>
                  <a:moveTo>
                    <a:pt x="43" y="200"/>
                  </a:moveTo>
                  <a:cubicBezTo>
                    <a:pt x="41" y="202"/>
                    <a:pt x="39" y="203"/>
                    <a:pt x="37" y="205"/>
                  </a:cubicBezTo>
                  <a:cubicBezTo>
                    <a:pt x="38" y="205"/>
                    <a:pt x="38" y="206"/>
                    <a:pt x="39" y="205"/>
                  </a:cubicBezTo>
                  <a:cubicBezTo>
                    <a:pt x="40" y="203"/>
                    <a:pt x="42" y="202"/>
                    <a:pt x="43" y="200"/>
                  </a:cubicBezTo>
                  <a:close/>
                  <a:moveTo>
                    <a:pt x="21" y="161"/>
                  </a:moveTo>
                  <a:cubicBezTo>
                    <a:pt x="20" y="161"/>
                    <a:pt x="20" y="161"/>
                    <a:pt x="20" y="161"/>
                  </a:cubicBezTo>
                  <a:cubicBezTo>
                    <a:pt x="19" y="162"/>
                    <a:pt x="19" y="162"/>
                    <a:pt x="19" y="163"/>
                  </a:cubicBezTo>
                  <a:cubicBezTo>
                    <a:pt x="18" y="163"/>
                    <a:pt x="18" y="163"/>
                    <a:pt x="18" y="163"/>
                  </a:cubicBezTo>
                  <a:cubicBezTo>
                    <a:pt x="17" y="164"/>
                    <a:pt x="16" y="165"/>
                    <a:pt x="15" y="167"/>
                  </a:cubicBezTo>
                  <a:cubicBezTo>
                    <a:pt x="15" y="167"/>
                    <a:pt x="15" y="167"/>
                    <a:pt x="15" y="168"/>
                  </a:cubicBezTo>
                  <a:cubicBezTo>
                    <a:pt x="14" y="168"/>
                    <a:pt x="14" y="168"/>
                    <a:pt x="13" y="169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12" y="170"/>
                    <a:pt x="12" y="170"/>
                    <a:pt x="12" y="171"/>
                  </a:cubicBezTo>
                  <a:cubicBezTo>
                    <a:pt x="13" y="171"/>
                    <a:pt x="13" y="170"/>
                    <a:pt x="13" y="170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4" y="169"/>
                    <a:pt x="14" y="168"/>
                    <a:pt x="15" y="168"/>
                  </a:cubicBezTo>
                  <a:cubicBezTo>
                    <a:pt x="16" y="166"/>
                    <a:pt x="18" y="165"/>
                    <a:pt x="18" y="163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20" y="163"/>
                    <a:pt x="20" y="162"/>
                    <a:pt x="20" y="161"/>
                  </a:cubicBezTo>
                  <a:lnTo>
                    <a:pt x="21" y="161"/>
                  </a:lnTo>
                  <a:close/>
                  <a:moveTo>
                    <a:pt x="29" y="62"/>
                  </a:moveTo>
                  <a:cubicBezTo>
                    <a:pt x="30" y="60"/>
                    <a:pt x="31" y="58"/>
                    <a:pt x="33" y="55"/>
                  </a:cubicBezTo>
                  <a:cubicBezTo>
                    <a:pt x="31" y="56"/>
                    <a:pt x="31" y="57"/>
                    <a:pt x="30" y="58"/>
                  </a:cubicBezTo>
                  <a:cubicBezTo>
                    <a:pt x="29" y="59"/>
                    <a:pt x="28" y="61"/>
                    <a:pt x="29" y="62"/>
                  </a:cubicBezTo>
                  <a:close/>
                  <a:moveTo>
                    <a:pt x="27" y="56"/>
                  </a:moveTo>
                  <a:cubicBezTo>
                    <a:pt x="29" y="54"/>
                    <a:pt x="30" y="51"/>
                    <a:pt x="32" y="48"/>
                  </a:cubicBezTo>
                  <a:cubicBezTo>
                    <a:pt x="30" y="51"/>
                    <a:pt x="28" y="53"/>
                    <a:pt x="26" y="56"/>
                  </a:cubicBezTo>
                  <a:cubicBezTo>
                    <a:pt x="26" y="56"/>
                    <a:pt x="26" y="57"/>
                    <a:pt x="27" y="56"/>
                  </a:cubicBezTo>
                  <a:close/>
                  <a:moveTo>
                    <a:pt x="116" y="112"/>
                  </a:moveTo>
                  <a:cubicBezTo>
                    <a:pt x="119" y="110"/>
                    <a:pt x="121" y="107"/>
                    <a:pt x="123" y="106"/>
                  </a:cubicBezTo>
                  <a:cubicBezTo>
                    <a:pt x="124" y="105"/>
                    <a:pt x="122" y="105"/>
                    <a:pt x="122" y="106"/>
                  </a:cubicBezTo>
                  <a:cubicBezTo>
                    <a:pt x="120" y="108"/>
                    <a:pt x="118" y="109"/>
                    <a:pt x="117" y="111"/>
                  </a:cubicBezTo>
                  <a:cubicBezTo>
                    <a:pt x="116" y="111"/>
                    <a:pt x="116" y="112"/>
                    <a:pt x="116" y="112"/>
                  </a:cubicBezTo>
                  <a:close/>
                  <a:moveTo>
                    <a:pt x="38" y="107"/>
                  </a:moveTo>
                  <a:cubicBezTo>
                    <a:pt x="41" y="104"/>
                    <a:pt x="44" y="100"/>
                    <a:pt x="46" y="96"/>
                  </a:cubicBezTo>
                  <a:cubicBezTo>
                    <a:pt x="44" y="100"/>
                    <a:pt x="41" y="103"/>
                    <a:pt x="38" y="107"/>
                  </a:cubicBezTo>
                  <a:close/>
                  <a:moveTo>
                    <a:pt x="24" y="45"/>
                  </a:moveTo>
                  <a:cubicBezTo>
                    <a:pt x="27" y="41"/>
                    <a:pt x="27" y="41"/>
                    <a:pt x="27" y="41"/>
                  </a:cubicBezTo>
                  <a:cubicBezTo>
                    <a:pt x="28" y="40"/>
                    <a:pt x="29" y="39"/>
                    <a:pt x="29" y="38"/>
                  </a:cubicBezTo>
                  <a:cubicBezTo>
                    <a:pt x="27" y="40"/>
                    <a:pt x="24" y="43"/>
                    <a:pt x="23" y="46"/>
                  </a:cubicBezTo>
                  <a:cubicBezTo>
                    <a:pt x="24" y="47"/>
                    <a:pt x="24" y="46"/>
                    <a:pt x="24" y="45"/>
                  </a:cubicBezTo>
                  <a:close/>
                  <a:moveTo>
                    <a:pt x="33" y="204"/>
                  </a:moveTo>
                  <a:cubicBezTo>
                    <a:pt x="34" y="204"/>
                    <a:pt x="34" y="204"/>
                    <a:pt x="34" y="204"/>
                  </a:cubicBezTo>
                  <a:cubicBezTo>
                    <a:pt x="36" y="202"/>
                    <a:pt x="37" y="201"/>
                    <a:pt x="39" y="198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4" y="202"/>
                    <a:pt x="32" y="204"/>
                    <a:pt x="33" y="204"/>
                  </a:cubicBezTo>
                  <a:close/>
                  <a:moveTo>
                    <a:pt x="39" y="111"/>
                  </a:moveTo>
                  <a:cubicBezTo>
                    <a:pt x="42" y="107"/>
                    <a:pt x="44" y="104"/>
                    <a:pt x="47" y="100"/>
                  </a:cubicBezTo>
                  <a:cubicBezTo>
                    <a:pt x="44" y="103"/>
                    <a:pt x="42" y="106"/>
                    <a:pt x="40" y="109"/>
                  </a:cubicBezTo>
                  <a:cubicBezTo>
                    <a:pt x="39" y="109"/>
                    <a:pt x="39" y="110"/>
                    <a:pt x="39" y="111"/>
                  </a:cubicBezTo>
                  <a:close/>
                  <a:moveTo>
                    <a:pt x="80" y="58"/>
                  </a:moveTo>
                  <a:cubicBezTo>
                    <a:pt x="81" y="59"/>
                    <a:pt x="81" y="59"/>
                    <a:pt x="81" y="59"/>
                  </a:cubicBezTo>
                  <a:cubicBezTo>
                    <a:pt x="83" y="60"/>
                    <a:pt x="83" y="61"/>
                    <a:pt x="85" y="62"/>
                  </a:cubicBezTo>
                  <a:cubicBezTo>
                    <a:pt x="85" y="62"/>
                    <a:pt x="85" y="61"/>
                    <a:pt x="85" y="61"/>
                  </a:cubicBezTo>
                  <a:cubicBezTo>
                    <a:pt x="85" y="60"/>
                    <a:pt x="84" y="59"/>
                    <a:pt x="83" y="59"/>
                  </a:cubicBezTo>
                  <a:cubicBezTo>
                    <a:pt x="82" y="58"/>
                    <a:pt x="80" y="57"/>
                    <a:pt x="78" y="58"/>
                  </a:cubicBezTo>
                  <a:cubicBezTo>
                    <a:pt x="79" y="58"/>
                    <a:pt x="80" y="58"/>
                    <a:pt x="80" y="58"/>
                  </a:cubicBezTo>
                  <a:close/>
                  <a:moveTo>
                    <a:pt x="66" y="203"/>
                  </a:moveTo>
                  <a:cubicBezTo>
                    <a:pt x="74" y="194"/>
                    <a:pt x="74" y="194"/>
                    <a:pt x="74" y="194"/>
                  </a:cubicBezTo>
                  <a:cubicBezTo>
                    <a:pt x="74" y="194"/>
                    <a:pt x="73" y="194"/>
                    <a:pt x="73" y="195"/>
                  </a:cubicBezTo>
                  <a:lnTo>
                    <a:pt x="66" y="203"/>
                  </a:lnTo>
                  <a:close/>
                  <a:moveTo>
                    <a:pt x="57" y="201"/>
                  </a:moveTo>
                  <a:cubicBezTo>
                    <a:pt x="63" y="196"/>
                    <a:pt x="63" y="196"/>
                    <a:pt x="63" y="196"/>
                  </a:cubicBezTo>
                  <a:cubicBezTo>
                    <a:pt x="64" y="196"/>
                    <a:pt x="64" y="195"/>
                    <a:pt x="65" y="195"/>
                  </a:cubicBezTo>
                  <a:cubicBezTo>
                    <a:pt x="63" y="195"/>
                    <a:pt x="62" y="195"/>
                    <a:pt x="61" y="196"/>
                  </a:cubicBezTo>
                  <a:lnTo>
                    <a:pt x="57" y="201"/>
                  </a:lnTo>
                  <a:close/>
                  <a:moveTo>
                    <a:pt x="77" y="200"/>
                  </a:moveTo>
                  <a:cubicBezTo>
                    <a:pt x="80" y="197"/>
                    <a:pt x="82" y="195"/>
                    <a:pt x="85" y="192"/>
                  </a:cubicBezTo>
                  <a:cubicBezTo>
                    <a:pt x="84" y="192"/>
                    <a:pt x="83" y="193"/>
                    <a:pt x="82" y="193"/>
                  </a:cubicBezTo>
                  <a:cubicBezTo>
                    <a:pt x="81" y="195"/>
                    <a:pt x="79" y="197"/>
                    <a:pt x="77" y="199"/>
                  </a:cubicBezTo>
                  <a:cubicBezTo>
                    <a:pt x="78" y="199"/>
                    <a:pt x="77" y="200"/>
                    <a:pt x="77" y="200"/>
                  </a:cubicBezTo>
                  <a:close/>
                  <a:moveTo>
                    <a:pt x="69" y="68"/>
                  </a:moveTo>
                  <a:cubicBezTo>
                    <a:pt x="69" y="68"/>
                    <a:pt x="69" y="68"/>
                    <a:pt x="69" y="68"/>
                  </a:cubicBezTo>
                  <a:cubicBezTo>
                    <a:pt x="70" y="66"/>
                    <a:pt x="71" y="64"/>
                    <a:pt x="73" y="61"/>
                  </a:cubicBezTo>
                  <a:cubicBezTo>
                    <a:pt x="70" y="63"/>
                    <a:pt x="69" y="65"/>
                    <a:pt x="67" y="67"/>
                  </a:cubicBezTo>
                  <a:cubicBezTo>
                    <a:pt x="67" y="68"/>
                    <a:pt x="68" y="68"/>
                    <a:pt x="69" y="68"/>
                  </a:cubicBezTo>
                  <a:close/>
                  <a:moveTo>
                    <a:pt x="65" y="127"/>
                  </a:moveTo>
                  <a:cubicBezTo>
                    <a:pt x="67" y="125"/>
                    <a:pt x="68" y="124"/>
                    <a:pt x="70" y="121"/>
                  </a:cubicBezTo>
                  <a:cubicBezTo>
                    <a:pt x="67" y="123"/>
                    <a:pt x="66" y="124"/>
                    <a:pt x="64" y="126"/>
                  </a:cubicBezTo>
                  <a:lnTo>
                    <a:pt x="65" y="127"/>
                  </a:lnTo>
                  <a:close/>
                  <a:moveTo>
                    <a:pt x="64" y="67"/>
                  </a:moveTo>
                  <a:cubicBezTo>
                    <a:pt x="66" y="65"/>
                    <a:pt x="67" y="62"/>
                    <a:pt x="69" y="60"/>
                  </a:cubicBezTo>
                  <a:cubicBezTo>
                    <a:pt x="67" y="62"/>
                    <a:pt x="65" y="64"/>
                    <a:pt x="63" y="67"/>
                  </a:cubicBezTo>
                  <a:cubicBezTo>
                    <a:pt x="63" y="67"/>
                    <a:pt x="64" y="67"/>
                    <a:pt x="64" y="67"/>
                  </a:cubicBezTo>
                  <a:close/>
                  <a:moveTo>
                    <a:pt x="101" y="23"/>
                  </a:moveTo>
                  <a:cubicBezTo>
                    <a:pt x="107" y="17"/>
                    <a:pt x="107" y="17"/>
                    <a:pt x="107" y="17"/>
                  </a:cubicBezTo>
                  <a:cubicBezTo>
                    <a:pt x="107" y="16"/>
                    <a:pt x="106" y="16"/>
                    <a:pt x="105" y="16"/>
                  </a:cubicBezTo>
                  <a:cubicBezTo>
                    <a:pt x="104" y="19"/>
                    <a:pt x="102" y="20"/>
                    <a:pt x="101" y="23"/>
                  </a:cubicBezTo>
                  <a:close/>
                  <a:moveTo>
                    <a:pt x="78" y="72"/>
                  </a:moveTo>
                  <a:cubicBezTo>
                    <a:pt x="79" y="71"/>
                    <a:pt x="81" y="70"/>
                    <a:pt x="82" y="69"/>
                  </a:cubicBezTo>
                  <a:cubicBezTo>
                    <a:pt x="82" y="68"/>
                    <a:pt x="83" y="66"/>
                    <a:pt x="83" y="65"/>
                  </a:cubicBezTo>
                  <a:cubicBezTo>
                    <a:pt x="83" y="64"/>
                    <a:pt x="83" y="63"/>
                    <a:pt x="82" y="63"/>
                  </a:cubicBezTo>
                  <a:cubicBezTo>
                    <a:pt x="82" y="64"/>
                    <a:pt x="83" y="64"/>
                    <a:pt x="83" y="65"/>
                  </a:cubicBezTo>
                  <a:cubicBezTo>
                    <a:pt x="81" y="68"/>
                    <a:pt x="80" y="70"/>
                    <a:pt x="78" y="72"/>
                  </a:cubicBezTo>
                  <a:close/>
                  <a:moveTo>
                    <a:pt x="38" y="117"/>
                  </a:moveTo>
                  <a:cubicBezTo>
                    <a:pt x="41" y="115"/>
                    <a:pt x="43" y="112"/>
                    <a:pt x="45" y="108"/>
                  </a:cubicBezTo>
                  <a:cubicBezTo>
                    <a:pt x="45" y="108"/>
                    <a:pt x="44" y="108"/>
                    <a:pt x="44" y="108"/>
                  </a:cubicBezTo>
                  <a:cubicBezTo>
                    <a:pt x="42" y="111"/>
                    <a:pt x="39" y="114"/>
                    <a:pt x="38" y="117"/>
                  </a:cubicBezTo>
                  <a:close/>
                  <a:moveTo>
                    <a:pt x="39" y="102"/>
                  </a:moveTo>
                  <a:cubicBezTo>
                    <a:pt x="39" y="102"/>
                    <a:pt x="40" y="102"/>
                    <a:pt x="40" y="102"/>
                  </a:cubicBezTo>
                  <a:cubicBezTo>
                    <a:pt x="42" y="99"/>
                    <a:pt x="44" y="96"/>
                    <a:pt x="46" y="93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39" y="101"/>
                    <a:pt x="38" y="102"/>
                    <a:pt x="38" y="104"/>
                  </a:cubicBezTo>
                  <a:cubicBezTo>
                    <a:pt x="39" y="104"/>
                    <a:pt x="39" y="103"/>
                    <a:pt x="39" y="102"/>
                  </a:cubicBezTo>
                  <a:close/>
                  <a:moveTo>
                    <a:pt x="111" y="111"/>
                  </a:moveTo>
                  <a:cubicBezTo>
                    <a:pt x="114" y="108"/>
                    <a:pt x="118" y="106"/>
                    <a:pt x="121" y="103"/>
                  </a:cubicBezTo>
                  <a:cubicBezTo>
                    <a:pt x="121" y="103"/>
                    <a:pt x="121" y="101"/>
                    <a:pt x="120" y="102"/>
                  </a:cubicBezTo>
                  <a:cubicBezTo>
                    <a:pt x="117" y="105"/>
                    <a:pt x="114" y="108"/>
                    <a:pt x="111" y="111"/>
                  </a:cubicBezTo>
                  <a:close/>
                  <a:moveTo>
                    <a:pt x="16" y="197"/>
                  </a:moveTo>
                  <a:cubicBezTo>
                    <a:pt x="26" y="188"/>
                    <a:pt x="26" y="188"/>
                    <a:pt x="26" y="188"/>
                  </a:cubicBezTo>
                  <a:cubicBezTo>
                    <a:pt x="27" y="187"/>
                    <a:pt x="26" y="187"/>
                    <a:pt x="25" y="187"/>
                  </a:cubicBezTo>
                  <a:cubicBezTo>
                    <a:pt x="16" y="196"/>
                    <a:pt x="16" y="196"/>
                    <a:pt x="16" y="196"/>
                  </a:cubicBezTo>
                  <a:cubicBezTo>
                    <a:pt x="15" y="196"/>
                    <a:pt x="16" y="198"/>
                    <a:pt x="16" y="197"/>
                  </a:cubicBezTo>
                  <a:close/>
                  <a:moveTo>
                    <a:pt x="49" y="207"/>
                  </a:moveTo>
                  <a:cubicBezTo>
                    <a:pt x="50" y="207"/>
                    <a:pt x="50" y="206"/>
                    <a:pt x="50" y="206"/>
                  </a:cubicBezTo>
                  <a:cubicBezTo>
                    <a:pt x="52" y="204"/>
                    <a:pt x="55" y="201"/>
                    <a:pt x="57" y="199"/>
                  </a:cubicBezTo>
                  <a:cubicBezTo>
                    <a:pt x="48" y="206"/>
                    <a:pt x="48" y="206"/>
                    <a:pt x="48" y="206"/>
                  </a:cubicBezTo>
                  <a:cubicBezTo>
                    <a:pt x="47" y="207"/>
                    <a:pt x="49" y="206"/>
                    <a:pt x="49" y="207"/>
                  </a:cubicBezTo>
                  <a:close/>
                  <a:moveTo>
                    <a:pt x="10" y="185"/>
                  </a:moveTo>
                  <a:cubicBezTo>
                    <a:pt x="13" y="181"/>
                    <a:pt x="16" y="177"/>
                    <a:pt x="19" y="174"/>
                  </a:cubicBezTo>
                  <a:cubicBezTo>
                    <a:pt x="16" y="177"/>
                    <a:pt x="12" y="181"/>
                    <a:pt x="9" y="186"/>
                  </a:cubicBezTo>
                  <a:cubicBezTo>
                    <a:pt x="10" y="186"/>
                    <a:pt x="10" y="185"/>
                    <a:pt x="10" y="185"/>
                  </a:cubicBezTo>
                  <a:close/>
                  <a:moveTo>
                    <a:pt x="61" y="125"/>
                  </a:moveTo>
                  <a:cubicBezTo>
                    <a:pt x="61" y="125"/>
                    <a:pt x="61" y="124"/>
                    <a:pt x="61" y="124"/>
                  </a:cubicBezTo>
                  <a:cubicBezTo>
                    <a:pt x="63" y="123"/>
                    <a:pt x="64" y="121"/>
                    <a:pt x="65" y="119"/>
                  </a:cubicBezTo>
                  <a:cubicBezTo>
                    <a:pt x="63" y="120"/>
                    <a:pt x="61" y="122"/>
                    <a:pt x="59" y="125"/>
                  </a:cubicBezTo>
                  <a:lnTo>
                    <a:pt x="61" y="125"/>
                  </a:lnTo>
                  <a:close/>
                  <a:moveTo>
                    <a:pt x="36" y="198"/>
                  </a:moveTo>
                  <a:cubicBezTo>
                    <a:pt x="39" y="196"/>
                    <a:pt x="42" y="194"/>
                    <a:pt x="44" y="193"/>
                  </a:cubicBezTo>
                  <a:cubicBezTo>
                    <a:pt x="41" y="192"/>
                    <a:pt x="41" y="192"/>
                    <a:pt x="41" y="192"/>
                  </a:cubicBezTo>
                  <a:cubicBezTo>
                    <a:pt x="40" y="194"/>
                    <a:pt x="38" y="196"/>
                    <a:pt x="36" y="198"/>
                  </a:cubicBezTo>
                  <a:close/>
                  <a:moveTo>
                    <a:pt x="110" y="106"/>
                  </a:moveTo>
                  <a:cubicBezTo>
                    <a:pt x="113" y="104"/>
                    <a:pt x="115" y="102"/>
                    <a:pt x="117" y="100"/>
                  </a:cubicBezTo>
                  <a:cubicBezTo>
                    <a:pt x="119" y="99"/>
                    <a:pt x="118" y="98"/>
                    <a:pt x="117" y="98"/>
                  </a:cubicBezTo>
                  <a:cubicBezTo>
                    <a:pt x="115" y="100"/>
                    <a:pt x="111" y="104"/>
                    <a:pt x="110" y="106"/>
                  </a:cubicBezTo>
                  <a:close/>
                  <a:moveTo>
                    <a:pt x="64" y="22"/>
                  </a:moveTo>
                  <a:cubicBezTo>
                    <a:pt x="66" y="19"/>
                    <a:pt x="69" y="15"/>
                    <a:pt x="72" y="12"/>
                  </a:cubicBezTo>
                  <a:cubicBezTo>
                    <a:pt x="70" y="12"/>
                    <a:pt x="69" y="12"/>
                    <a:pt x="68" y="14"/>
                  </a:cubicBezTo>
                  <a:cubicBezTo>
                    <a:pt x="67" y="16"/>
                    <a:pt x="66" y="19"/>
                    <a:pt x="64" y="21"/>
                  </a:cubicBezTo>
                  <a:cubicBezTo>
                    <a:pt x="64" y="21"/>
                    <a:pt x="64" y="22"/>
                    <a:pt x="64" y="22"/>
                  </a:cubicBezTo>
                  <a:close/>
                  <a:moveTo>
                    <a:pt x="114" y="40"/>
                  </a:moveTo>
                  <a:cubicBezTo>
                    <a:pt x="114" y="39"/>
                    <a:pt x="116" y="38"/>
                    <a:pt x="117" y="38"/>
                  </a:cubicBezTo>
                  <a:cubicBezTo>
                    <a:pt x="118" y="37"/>
                    <a:pt x="117" y="35"/>
                    <a:pt x="117" y="34"/>
                  </a:cubicBezTo>
                  <a:cubicBezTo>
                    <a:pt x="115" y="36"/>
                    <a:pt x="114" y="38"/>
                    <a:pt x="113" y="40"/>
                  </a:cubicBezTo>
                  <a:cubicBezTo>
                    <a:pt x="113" y="41"/>
                    <a:pt x="113" y="41"/>
                    <a:pt x="114" y="40"/>
                  </a:cubicBezTo>
                  <a:close/>
                  <a:moveTo>
                    <a:pt x="45" y="124"/>
                  </a:moveTo>
                  <a:cubicBezTo>
                    <a:pt x="48" y="122"/>
                    <a:pt x="50" y="119"/>
                    <a:pt x="53" y="116"/>
                  </a:cubicBezTo>
                  <a:cubicBezTo>
                    <a:pt x="52" y="116"/>
                    <a:pt x="51" y="116"/>
                    <a:pt x="51" y="117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4"/>
                    <a:pt x="44" y="124"/>
                    <a:pt x="45" y="124"/>
                  </a:cubicBezTo>
                  <a:close/>
                  <a:moveTo>
                    <a:pt x="12" y="187"/>
                  </a:moveTo>
                  <a:cubicBezTo>
                    <a:pt x="19" y="182"/>
                    <a:pt x="19" y="182"/>
                    <a:pt x="19" y="182"/>
                  </a:cubicBezTo>
                  <a:cubicBezTo>
                    <a:pt x="20" y="182"/>
                    <a:pt x="18" y="180"/>
                    <a:pt x="19" y="179"/>
                  </a:cubicBezTo>
                  <a:cubicBezTo>
                    <a:pt x="16" y="182"/>
                    <a:pt x="14" y="184"/>
                    <a:pt x="12" y="187"/>
                  </a:cubicBezTo>
                  <a:close/>
                  <a:moveTo>
                    <a:pt x="49" y="197"/>
                  </a:moveTo>
                  <a:cubicBezTo>
                    <a:pt x="53" y="194"/>
                    <a:pt x="53" y="194"/>
                    <a:pt x="53" y="194"/>
                  </a:cubicBezTo>
                  <a:cubicBezTo>
                    <a:pt x="50" y="194"/>
                    <a:pt x="48" y="194"/>
                    <a:pt x="45" y="193"/>
                  </a:cubicBezTo>
                  <a:cubicBezTo>
                    <a:pt x="46" y="193"/>
                    <a:pt x="46" y="194"/>
                    <a:pt x="45" y="195"/>
                  </a:cubicBezTo>
                  <a:cubicBezTo>
                    <a:pt x="44" y="196"/>
                    <a:pt x="43" y="197"/>
                    <a:pt x="42" y="198"/>
                  </a:cubicBezTo>
                  <a:cubicBezTo>
                    <a:pt x="44" y="197"/>
                    <a:pt x="46" y="195"/>
                    <a:pt x="48" y="194"/>
                  </a:cubicBezTo>
                  <a:cubicBezTo>
                    <a:pt x="49" y="194"/>
                    <a:pt x="50" y="195"/>
                    <a:pt x="49" y="196"/>
                  </a:cubicBezTo>
                  <a:cubicBezTo>
                    <a:pt x="49" y="196"/>
                    <a:pt x="49" y="197"/>
                    <a:pt x="49" y="197"/>
                  </a:cubicBezTo>
                  <a:close/>
                  <a:moveTo>
                    <a:pt x="58" y="23"/>
                  </a:moveTo>
                  <a:cubicBezTo>
                    <a:pt x="61" y="19"/>
                    <a:pt x="63" y="16"/>
                    <a:pt x="66" y="13"/>
                  </a:cubicBezTo>
                  <a:cubicBezTo>
                    <a:pt x="64" y="14"/>
                    <a:pt x="62" y="14"/>
                    <a:pt x="61" y="15"/>
                  </a:cubicBezTo>
                  <a:cubicBezTo>
                    <a:pt x="60" y="18"/>
                    <a:pt x="59" y="20"/>
                    <a:pt x="58" y="23"/>
                  </a:cubicBezTo>
                  <a:close/>
                  <a:moveTo>
                    <a:pt x="79" y="15"/>
                  </a:moveTo>
                  <a:cubicBezTo>
                    <a:pt x="80" y="14"/>
                    <a:pt x="82" y="13"/>
                    <a:pt x="83" y="12"/>
                  </a:cubicBezTo>
                  <a:cubicBezTo>
                    <a:pt x="84" y="12"/>
                    <a:pt x="84" y="13"/>
                    <a:pt x="84" y="13"/>
                  </a:cubicBezTo>
                  <a:cubicBezTo>
                    <a:pt x="84" y="12"/>
                    <a:pt x="87" y="12"/>
                    <a:pt x="87" y="10"/>
                  </a:cubicBezTo>
                  <a:cubicBezTo>
                    <a:pt x="85" y="10"/>
                    <a:pt x="83" y="10"/>
                    <a:pt x="82" y="10"/>
                  </a:cubicBezTo>
                  <a:cubicBezTo>
                    <a:pt x="81" y="11"/>
                    <a:pt x="80" y="13"/>
                    <a:pt x="79" y="15"/>
                  </a:cubicBezTo>
                  <a:close/>
                  <a:moveTo>
                    <a:pt x="27" y="199"/>
                  </a:moveTo>
                  <a:cubicBezTo>
                    <a:pt x="30" y="195"/>
                    <a:pt x="34" y="192"/>
                    <a:pt x="38" y="191"/>
                  </a:cubicBezTo>
                  <a:cubicBezTo>
                    <a:pt x="34" y="190"/>
                    <a:pt x="34" y="190"/>
                    <a:pt x="34" y="190"/>
                  </a:cubicBezTo>
                  <a:cubicBezTo>
                    <a:pt x="32" y="192"/>
                    <a:pt x="30" y="195"/>
                    <a:pt x="27" y="198"/>
                  </a:cubicBezTo>
                  <a:cubicBezTo>
                    <a:pt x="27" y="198"/>
                    <a:pt x="27" y="198"/>
                    <a:pt x="27" y="199"/>
                  </a:cubicBezTo>
                  <a:close/>
                  <a:moveTo>
                    <a:pt x="31" y="66"/>
                  </a:moveTo>
                  <a:cubicBezTo>
                    <a:pt x="31" y="66"/>
                    <a:pt x="32" y="65"/>
                    <a:pt x="32" y="65"/>
                  </a:cubicBezTo>
                  <a:cubicBezTo>
                    <a:pt x="34" y="63"/>
                    <a:pt x="35" y="60"/>
                    <a:pt x="36" y="58"/>
                  </a:cubicBezTo>
                  <a:cubicBezTo>
                    <a:pt x="34" y="60"/>
                    <a:pt x="32" y="62"/>
                    <a:pt x="30" y="65"/>
                  </a:cubicBezTo>
                  <a:cubicBezTo>
                    <a:pt x="29" y="66"/>
                    <a:pt x="30" y="68"/>
                    <a:pt x="31" y="68"/>
                  </a:cubicBezTo>
                  <a:cubicBezTo>
                    <a:pt x="31" y="68"/>
                    <a:pt x="31" y="67"/>
                    <a:pt x="31" y="66"/>
                  </a:cubicBezTo>
                  <a:close/>
                  <a:moveTo>
                    <a:pt x="70" y="69"/>
                  </a:moveTo>
                  <a:cubicBezTo>
                    <a:pt x="73" y="68"/>
                    <a:pt x="75" y="66"/>
                    <a:pt x="76" y="64"/>
                  </a:cubicBezTo>
                  <a:cubicBezTo>
                    <a:pt x="76" y="63"/>
                    <a:pt x="75" y="62"/>
                    <a:pt x="74" y="61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1" y="68"/>
                    <a:pt x="70" y="70"/>
                    <a:pt x="70" y="69"/>
                  </a:cubicBezTo>
                  <a:close/>
                  <a:moveTo>
                    <a:pt x="26" y="54"/>
                  </a:moveTo>
                  <a:cubicBezTo>
                    <a:pt x="26" y="53"/>
                    <a:pt x="26" y="53"/>
                    <a:pt x="27" y="52"/>
                  </a:cubicBezTo>
                  <a:cubicBezTo>
                    <a:pt x="28" y="50"/>
                    <a:pt x="30" y="48"/>
                    <a:pt x="32" y="45"/>
                  </a:cubicBezTo>
                  <a:cubicBezTo>
                    <a:pt x="32" y="45"/>
                    <a:pt x="32" y="43"/>
                    <a:pt x="31" y="44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4" y="52"/>
                    <a:pt x="25" y="53"/>
                    <a:pt x="26" y="54"/>
                  </a:cubicBezTo>
                  <a:close/>
                  <a:moveTo>
                    <a:pt x="84" y="201"/>
                  </a:moveTo>
                  <a:cubicBezTo>
                    <a:pt x="89" y="196"/>
                    <a:pt x="94" y="191"/>
                    <a:pt x="97" y="186"/>
                  </a:cubicBezTo>
                  <a:cubicBezTo>
                    <a:pt x="93" y="190"/>
                    <a:pt x="89" y="195"/>
                    <a:pt x="84" y="201"/>
                  </a:cubicBezTo>
                  <a:cubicBezTo>
                    <a:pt x="85" y="201"/>
                    <a:pt x="84" y="202"/>
                    <a:pt x="84" y="201"/>
                  </a:cubicBezTo>
                  <a:close/>
                  <a:moveTo>
                    <a:pt x="43" y="206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3" y="197"/>
                    <a:pt x="53" y="197"/>
                    <a:pt x="52" y="197"/>
                  </a:cubicBezTo>
                  <a:cubicBezTo>
                    <a:pt x="49" y="200"/>
                    <a:pt x="45" y="202"/>
                    <a:pt x="42" y="206"/>
                  </a:cubicBezTo>
                  <a:cubicBezTo>
                    <a:pt x="42" y="206"/>
                    <a:pt x="43" y="206"/>
                    <a:pt x="43" y="206"/>
                  </a:cubicBezTo>
                  <a:close/>
                  <a:moveTo>
                    <a:pt x="72" y="134"/>
                  </a:moveTo>
                  <a:cubicBezTo>
                    <a:pt x="74" y="134"/>
                    <a:pt x="74" y="132"/>
                    <a:pt x="74" y="131"/>
                  </a:cubicBezTo>
                  <a:cubicBezTo>
                    <a:pt x="74" y="131"/>
                    <a:pt x="72" y="130"/>
                    <a:pt x="72" y="130"/>
                  </a:cubicBezTo>
                  <a:cubicBezTo>
                    <a:pt x="71" y="129"/>
                    <a:pt x="72" y="127"/>
                    <a:pt x="72" y="126"/>
                  </a:cubicBezTo>
                  <a:cubicBezTo>
                    <a:pt x="71" y="127"/>
                    <a:pt x="69" y="128"/>
                    <a:pt x="68" y="129"/>
                  </a:cubicBezTo>
                  <a:cubicBezTo>
                    <a:pt x="68" y="129"/>
                    <a:pt x="69" y="130"/>
                    <a:pt x="70" y="130"/>
                  </a:cubicBezTo>
                  <a:cubicBezTo>
                    <a:pt x="71" y="131"/>
                    <a:pt x="72" y="133"/>
                    <a:pt x="72" y="134"/>
                  </a:cubicBezTo>
                  <a:close/>
                  <a:moveTo>
                    <a:pt x="100" y="31"/>
                  </a:moveTo>
                  <a:cubicBezTo>
                    <a:pt x="103" y="28"/>
                    <a:pt x="106" y="24"/>
                    <a:pt x="110" y="21"/>
                  </a:cubicBezTo>
                  <a:cubicBezTo>
                    <a:pt x="111" y="20"/>
                    <a:pt x="109" y="19"/>
                    <a:pt x="108" y="18"/>
                  </a:cubicBezTo>
                  <a:cubicBezTo>
                    <a:pt x="106" y="23"/>
                    <a:pt x="102" y="28"/>
                    <a:pt x="100" y="31"/>
                  </a:cubicBezTo>
                  <a:close/>
                  <a:moveTo>
                    <a:pt x="103" y="34"/>
                  </a:moveTo>
                  <a:cubicBezTo>
                    <a:pt x="106" y="32"/>
                    <a:pt x="109" y="28"/>
                    <a:pt x="113" y="25"/>
                  </a:cubicBezTo>
                  <a:cubicBezTo>
                    <a:pt x="113" y="25"/>
                    <a:pt x="112" y="24"/>
                    <a:pt x="112" y="22"/>
                  </a:cubicBezTo>
                  <a:cubicBezTo>
                    <a:pt x="109" y="27"/>
                    <a:pt x="105" y="30"/>
                    <a:pt x="103" y="34"/>
                  </a:cubicBezTo>
                  <a:close/>
                  <a:moveTo>
                    <a:pt x="13" y="196"/>
                  </a:moveTo>
                  <a:cubicBezTo>
                    <a:pt x="17" y="193"/>
                    <a:pt x="20" y="189"/>
                    <a:pt x="24" y="186"/>
                  </a:cubicBezTo>
                  <a:cubicBezTo>
                    <a:pt x="24" y="186"/>
                    <a:pt x="23" y="185"/>
                    <a:pt x="23" y="186"/>
                  </a:cubicBezTo>
                  <a:cubicBezTo>
                    <a:pt x="19" y="188"/>
                    <a:pt x="15" y="192"/>
                    <a:pt x="11" y="195"/>
                  </a:cubicBezTo>
                  <a:lnTo>
                    <a:pt x="13" y="196"/>
                  </a:lnTo>
                  <a:close/>
                  <a:moveTo>
                    <a:pt x="44" y="71"/>
                  </a:moveTo>
                  <a:cubicBezTo>
                    <a:pt x="45" y="70"/>
                    <a:pt x="47" y="69"/>
                    <a:pt x="49" y="69"/>
                  </a:cubicBezTo>
                  <a:cubicBezTo>
                    <a:pt x="50" y="69"/>
                    <a:pt x="51" y="67"/>
                    <a:pt x="52" y="65"/>
                  </a:cubicBezTo>
                  <a:cubicBezTo>
                    <a:pt x="53" y="65"/>
                    <a:pt x="55" y="63"/>
                    <a:pt x="54" y="63"/>
                  </a:cubicBezTo>
                  <a:cubicBezTo>
                    <a:pt x="53" y="64"/>
                    <a:pt x="50" y="64"/>
                    <a:pt x="49" y="64"/>
                  </a:cubicBezTo>
                  <a:cubicBezTo>
                    <a:pt x="47" y="65"/>
                    <a:pt x="45" y="68"/>
                    <a:pt x="44" y="70"/>
                  </a:cubicBezTo>
                  <a:cubicBezTo>
                    <a:pt x="43" y="71"/>
                    <a:pt x="43" y="72"/>
                    <a:pt x="44" y="71"/>
                  </a:cubicBezTo>
                  <a:close/>
                  <a:moveTo>
                    <a:pt x="28" y="203"/>
                  </a:moveTo>
                  <a:cubicBezTo>
                    <a:pt x="32" y="200"/>
                    <a:pt x="36" y="196"/>
                    <a:pt x="39" y="192"/>
                  </a:cubicBezTo>
                  <a:cubicBezTo>
                    <a:pt x="34" y="194"/>
                    <a:pt x="30" y="198"/>
                    <a:pt x="26" y="202"/>
                  </a:cubicBezTo>
                  <a:cubicBezTo>
                    <a:pt x="27" y="202"/>
                    <a:pt x="28" y="202"/>
                    <a:pt x="28" y="203"/>
                  </a:cubicBezTo>
                  <a:close/>
                  <a:moveTo>
                    <a:pt x="106" y="39"/>
                  </a:moveTo>
                  <a:cubicBezTo>
                    <a:pt x="110" y="37"/>
                    <a:pt x="113" y="35"/>
                    <a:pt x="116" y="32"/>
                  </a:cubicBezTo>
                  <a:cubicBezTo>
                    <a:pt x="116" y="31"/>
                    <a:pt x="115" y="29"/>
                    <a:pt x="114" y="28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07" y="39"/>
                    <a:pt x="105" y="40"/>
                    <a:pt x="106" y="39"/>
                  </a:cubicBezTo>
                  <a:close/>
                  <a:moveTo>
                    <a:pt x="76" y="204"/>
                  </a:moveTo>
                  <a:cubicBezTo>
                    <a:pt x="77" y="203"/>
                    <a:pt x="80" y="203"/>
                    <a:pt x="81" y="203"/>
                  </a:cubicBezTo>
                  <a:cubicBezTo>
                    <a:pt x="84" y="198"/>
                    <a:pt x="88" y="194"/>
                    <a:pt x="92" y="190"/>
                  </a:cubicBezTo>
                  <a:cubicBezTo>
                    <a:pt x="90" y="189"/>
                    <a:pt x="89" y="190"/>
                    <a:pt x="89" y="190"/>
                  </a:cubicBezTo>
                  <a:lnTo>
                    <a:pt x="76" y="204"/>
                  </a:lnTo>
                  <a:close/>
                  <a:moveTo>
                    <a:pt x="22" y="200"/>
                  </a:moveTo>
                  <a:cubicBezTo>
                    <a:pt x="22" y="200"/>
                    <a:pt x="23" y="200"/>
                    <a:pt x="23" y="200"/>
                  </a:cubicBezTo>
                  <a:cubicBezTo>
                    <a:pt x="26" y="196"/>
                    <a:pt x="29" y="193"/>
                    <a:pt x="32" y="189"/>
                  </a:cubicBezTo>
                  <a:cubicBezTo>
                    <a:pt x="32" y="189"/>
                    <a:pt x="31" y="189"/>
                    <a:pt x="31" y="189"/>
                  </a:cubicBezTo>
                  <a:cubicBezTo>
                    <a:pt x="27" y="192"/>
                    <a:pt x="23" y="195"/>
                    <a:pt x="19" y="199"/>
                  </a:cubicBezTo>
                  <a:cubicBezTo>
                    <a:pt x="20" y="199"/>
                    <a:pt x="21" y="199"/>
                    <a:pt x="22" y="200"/>
                  </a:cubicBezTo>
                  <a:close/>
                  <a:moveTo>
                    <a:pt x="66" y="205"/>
                  </a:moveTo>
                  <a:cubicBezTo>
                    <a:pt x="67" y="205"/>
                    <a:pt x="70" y="205"/>
                    <a:pt x="71" y="204"/>
                  </a:cubicBezTo>
                  <a:cubicBezTo>
                    <a:pt x="74" y="201"/>
                    <a:pt x="77" y="197"/>
                    <a:pt x="80" y="193"/>
                  </a:cubicBezTo>
                  <a:cubicBezTo>
                    <a:pt x="79" y="194"/>
                    <a:pt x="77" y="193"/>
                    <a:pt x="77" y="194"/>
                  </a:cubicBezTo>
                  <a:cubicBezTo>
                    <a:pt x="73" y="198"/>
                    <a:pt x="70" y="201"/>
                    <a:pt x="66" y="205"/>
                  </a:cubicBezTo>
                  <a:cubicBezTo>
                    <a:pt x="66" y="205"/>
                    <a:pt x="65" y="206"/>
                    <a:pt x="66" y="205"/>
                  </a:cubicBezTo>
                  <a:close/>
                  <a:moveTo>
                    <a:pt x="55" y="207"/>
                  </a:moveTo>
                  <a:cubicBezTo>
                    <a:pt x="57" y="206"/>
                    <a:pt x="59" y="206"/>
                    <a:pt x="60" y="206"/>
                  </a:cubicBezTo>
                  <a:cubicBezTo>
                    <a:pt x="70" y="195"/>
                    <a:pt x="70" y="195"/>
                    <a:pt x="70" y="195"/>
                  </a:cubicBezTo>
                  <a:cubicBezTo>
                    <a:pt x="69" y="195"/>
                    <a:pt x="68" y="194"/>
                    <a:pt x="67" y="195"/>
                  </a:cubicBezTo>
                  <a:cubicBezTo>
                    <a:pt x="55" y="205"/>
                    <a:pt x="55" y="205"/>
                    <a:pt x="55" y="205"/>
                  </a:cubicBezTo>
                  <a:cubicBezTo>
                    <a:pt x="55" y="205"/>
                    <a:pt x="54" y="207"/>
                    <a:pt x="55" y="207"/>
                  </a:cubicBezTo>
                  <a:close/>
                  <a:moveTo>
                    <a:pt x="32" y="70"/>
                  </a:moveTo>
                  <a:cubicBezTo>
                    <a:pt x="32" y="70"/>
                    <a:pt x="33" y="69"/>
                    <a:pt x="33" y="69"/>
                  </a:cubicBezTo>
                  <a:cubicBezTo>
                    <a:pt x="34" y="67"/>
                    <a:pt x="35" y="65"/>
                    <a:pt x="36" y="64"/>
                  </a:cubicBezTo>
                  <a:cubicBezTo>
                    <a:pt x="37" y="63"/>
                    <a:pt x="38" y="61"/>
                    <a:pt x="40" y="61"/>
                  </a:cubicBezTo>
                  <a:cubicBezTo>
                    <a:pt x="40" y="60"/>
                    <a:pt x="41" y="59"/>
                    <a:pt x="41" y="59"/>
                  </a:cubicBezTo>
                  <a:cubicBezTo>
                    <a:pt x="40" y="54"/>
                    <a:pt x="38" y="50"/>
                    <a:pt x="34" y="47"/>
                  </a:cubicBezTo>
                  <a:cubicBezTo>
                    <a:pt x="33" y="51"/>
                    <a:pt x="30" y="55"/>
                    <a:pt x="27" y="59"/>
                  </a:cubicBezTo>
                  <a:cubicBezTo>
                    <a:pt x="30" y="56"/>
                    <a:pt x="32" y="53"/>
                    <a:pt x="34" y="51"/>
                  </a:cubicBezTo>
                  <a:cubicBezTo>
                    <a:pt x="35" y="51"/>
                    <a:pt x="36" y="51"/>
                    <a:pt x="36" y="51"/>
                  </a:cubicBezTo>
                  <a:cubicBezTo>
                    <a:pt x="35" y="54"/>
                    <a:pt x="34" y="56"/>
                    <a:pt x="33" y="59"/>
                  </a:cubicBezTo>
                  <a:cubicBezTo>
                    <a:pt x="34" y="58"/>
                    <a:pt x="35" y="57"/>
                    <a:pt x="36" y="56"/>
                  </a:cubicBezTo>
                  <a:cubicBezTo>
                    <a:pt x="36" y="55"/>
                    <a:pt x="38" y="55"/>
                    <a:pt x="38" y="56"/>
                  </a:cubicBezTo>
                  <a:cubicBezTo>
                    <a:pt x="39" y="57"/>
                    <a:pt x="38" y="59"/>
                    <a:pt x="37" y="60"/>
                  </a:cubicBezTo>
                  <a:cubicBezTo>
                    <a:pt x="35" y="64"/>
                    <a:pt x="33" y="67"/>
                    <a:pt x="31" y="70"/>
                  </a:cubicBezTo>
                  <a:cubicBezTo>
                    <a:pt x="32" y="70"/>
                    <a:pt x="32" y="70"/>
                    <a:pt x="32" y="70"/>
                  </a:cubicBezTo>
                  <a:close/>
                  <a:moveTo>
                    <a:pt x="89" y="200"/>
                  </a:moveTo>
                  <a:cubicBezTo>
                    <a:pt x="99" y="194"/>
                    <a:pt x="108" y="185"/>
                    <a:pt x="114" y="171"/>
                  </a:cubicBezTo>
                  <a:cubicBezTo>
                    <a:pt x="105" y="179"/>
                    <a:pt x="97" y="190"/>
                    <a:pt x="89" y="200"/>
                  </a:cubicBezTo>
                  <a:close/>
                  <a:moveTo>
                    <a:pt x="124" y="113"/>
                  </a:moveTo>
                  <a:cubicBezTo>
                    <a:pt x="124" y="113"/>
                    <a:pt x="123" y="113"/>
                    <a:pt x="123" y="113"/>
                  </a:cubicBezTo>
                  <a:cubicBezTo>
                    <a:pt x="119" y="116"/>
                    <a:pt x="115" y="119"/>
                    <a:pt x="111" y="123"/>
                  </a:cubicBezTo>
                  <a:cubicBezTo>
                    <a:pt x="111" y="123"/>
                    <a:pt x="109" y="123"/>
                    <a:pt x="109" y="122"/>
                  </a:cubicBezTo>
                  <a:cubicBezTo>
                    <a:pt x="109" y="122"/>
                    <a:pt x="110" y="121"/>
                    <a:pt x="110" y="121"/>
                  </a:cubicBezTo>
                  <a:cubicBezTo>
                    <a:pt x="114" y="117"/>
                    <a:pt x="118" y="114"/>
                    <a:pt x="122" y="109"/>
                  </a:cubicBezTo>
                  <a:cubicBezTo>
                    <a:pt x="117" y="113"/>
                    <a:pt x="114" y="116"/>
                    <a:pt x="110" y="119"/>
                  </a:cubicBezTo>
                  <a:cubicBezTo>
                    <a:pt x="109" y="119"/>
                    <a:pt x="108" y="118"/>
                    <a:pt x="109" y="117"/>
                  </a:cubicBezTo>
                  <a:cubicBezTo>
                    <a:pt x="112" y="114"/>
                    <a:pt x="115" y="111"/>
                    <a:pt x="118" y="107"/>
                  </a:cubicBezTo>
                  <a:cubicBezTo>
                    <a:pt x="119" y="107"/>
                    <a:pt x="119" y="107"/>
                    <a:pt x="119" y="106"/>
                  </a:cubicBezTo>
                  <a:cubicBezTo>
                    <a:pt x="118" y="106"/>
                    <a:pt x="118" y="107"/>
                    <a:pt x="118" y="107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111" y="113"/>
                    <a:pt x="109" y="114"/>
                    <a:pt x="108" y="115"/>
                  </a:cubicBezTo>
                  <a:cubicBezTo>
                    <a:pt x="107" y="115"/>
                    <a:pt x="106" y="114"/>
                    <a:pt x="107" y="113"/>
                  </a:cubicBezTo>
                  <a:cubicBezTo>
                    <a:pt x="119" y="101"/>
                    <a:pt x="119" y="101"/>
                    <a:pt x="119" y="101"/>
                  </a:cubicBezTo>
                  <a:cubicBezTo>
                    <a:pt x="119" y="101"/>
                    <a:pt x="120" y="100"/>
                    <a:pt x="119" y="101"/>
                  </a:cubicBezTo>
                  <a:cubicBezTo>
                    <a:pt x="115" y="104"/>
                    <a:pt x="112" y="106"/>
                    <a:pt x="109" y="108"/>
                  </a:cubicBezTo>
                  <a:cubicBezTo>
                    <a:pt x="108" y="109"/>
                    <a:pt x="106" y="108"/>
                    <a:pt x="107" y="107"/>
                  </a:cubicBezTo>
                  <a:cubicBezTo>
                    <a:pt x="109" y="104"/>
                    <a:pt x="112" y="101"/>
                    <a:pt x="115" y="98"/>
                  </a:cubicBezTo>
                  <a:cubicBezTo>
                    <a:pt x="112" y="100"/>
                    <a:pt x="110" y="102"/>
                    <a:pt x="107" y="103"/>
                  </a:cubicBezTo>
                  <a:cubicBezTo>
                    <a:pt x="106" y="104"/>
                    <a:pt x="106" y="103"/>
                    <a:pt x="106" y="102"/>
                  </a:cubicBezTo>
                  <a:cubicBezTo>
                    <a:pt x="108" y="100"/>
                    <a:pt x="111" y="98"/>
                    <a:pt x="114" y="94"/>
                  </a:cubicBezTo>
                  <a:cubicBezTo>
                    <a:pt x="110" y="96"/>
                    <a:pt x="108" y="98"/>
                    <a:pt x="105" y="100"/>
                  </a:cubicBezTo>
                  <a:cubicBezTo>
                    <a:pt x="104" y="100"/>
                    <a:pt x="102" y="98"/>
                    <a:pt x="103" y="97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5" y="92"/>
                    <a:pt x="102" y="92"/>
                    <a:pt x="100" y="91"/>
                  </a:cubicBezTo>
                  <a:cubicBezTo>
                    <a:pt x="94" y="90"/>
                    <a:pt x="89" y="92"/>
                    <a:pt x="86" y="94"/>
                  </a:cubicBezTo>
                  <a:cubicBezTo>
                    <a:pt x="85" y="94"/>
                    <a:pt x="84" y="92"/>
                    <a:pt x="85" y="92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6" y="86"/>
                    <a:pt x="96" y="84"/>
                    <a:pt x="97" y="83"/>
                  </a:cubicBezTo>
                  <a:cubicBezTo>
                    <a:pt x="100" y="79"/>
                    <a:pt x="103" y="75"/>
                    <a:pt x="106" y="72"/>
                  </a:cubicBezTo>
                  <a:cubicBezTo>
                    <a:pt x="110" y="67"/>
                    <a:pt x="112" y="62"/>
                    <a:pt x="115" y="57"/>
                  </a:cubicBezTo>
                  <a:cubicBezTo>
                    <a:pt x="118" y="51"/>
                    <a:pt x="119" y="43"/>
                    <a:pt x="118" y="38"/>
                  </a:cubicBezTo>
                  <a:cubicBezTo>
                    <a:pt x="116" y="39"/>
                    <a:pt x="114" y="42"/>
                    <a:pt x="112" y="42"/>
                  </a:cubicBezTo>
                  <a:cubicBezTo>
                    <a:pt x="112" y="41"/>
                    <a:pt x="112" y="40"/>
                    <a:pt x="112" y="40"/>
                  </a:cubicBezTo>
                  <a:cubicBezTo>
                    <a:pt x="112" y="38"/>
                    <a:pt x="113" y="36"/>
                    <a:pt x="114" y="35"/>
                  </a:cubicBezTo>
                  <a:cubicBezTo>
                    <a:pt x="115" y="34"/>
                    <a:pt x="115" y="34"/>
                    <a:pt x="115" y="34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2" y="37"/>
                    <a:pt x="109" y="39"/>
                    <a:pt x="106" y="41"/>
                  </a:cubicBezTo>
                  <a:cubicBezTo>
                    <a:pt x="106" y="41"/>
                    <a:pt x="104" y="41"/>
                    <a:pt x="105" y="40"/>
                  </a:cubicBezTo>
                  <a:cubicBezTo>
                    <a:pt x="107" y="36"/>
                    <a:pt x="110" y="32"/>
                    <a:pt x="113" y="28"/>
                  </a:cubicBezTo>
                  <a:cubicBezTo>
                    <a:pt x="113" y="28"/>
                    <a:pt x="115" y="27"/>
                    <a:pt x="113" y="25"/>
                  </a:cubicBezTo>
                  <a:cubicBezTo>
                    <a:pt x="110" y="30"/>
                    <a:pt x="106" y="34"/>
                    <a:pt x="102" y="37"/>
                  </a:cubicBezTo>
                  <a:cubicBezTo>
                    <a:pt x="101" y="36"/>
                    <a:pt x="100" y="36"/>
                    <a:pt x="101" y="35"/>
                  </a:cubicBezTo>
                  <a:cubicBezTo>
                    <a:pt x="102" y="33"/>
                    <a:pt x="103" y="32"/>
                    <a:pt x="104" y="30"/>
                  </a:cubicBezTo>
                  <a:cubicBezTo>
                    <a:pt x="106" y="27"/>
                    <a:pt x="109" y="26"/>
                    <a:pt x="111" y="22"/>
                  </a:cubicBezTo>
                  <a:cubicBezTo>
                    <a:pt x="106" y="26"/>
                    <a:pt x="101" y="31"/>
                    <a:pt x="97" y="36"/>
                  </a:cubicBezTo>
                  <a:cubicBezTo>
                    <a:pt x="96" y="37"/>
                    <a:pt x="95" y="34"/>
                    <a:pt x="96" y="34"/>
                  </a:cubicBezTo>
                  <a:cubicBezTo>
                    <a:pt x="99" y="29"/>
                    <a:pt x="103" y="24"/>
                    <a:pt x="106" y="19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4" y="33"/>
                    <a:pt x="93" y="33"/>
                    <a:pt x="93" y="32"/>
                  </a:cubicBezTo>
                  <a:cubicBezTo>
                    <a:pt x="92" y="30"/>
                    <a:pt x="94" y="29"/>
                    <a:pt x="95" y="28"/>
                  </a:cubicBezTo>
                  <a:cubicBezTo>
                    <a:pt x="95" y="27"/>
                    <a:pt x="96" y="27"/>
                    <a:pt x="96" y="26"/>
                  </a:cubicBezTo>
                  <a:cubicBezTo>
                    <a:pt x="98" y="25"/>
                    <a:pt x="99" y="23"/>
                    <a:pt x="100" y="21"/>
                  </a:cubicBezTo>
                  <a:cubicBezTo>
                    <a:pt x="100" y="21"/>
                    <a:pt x="101" y="20"/>
                    <a:pt x="101" y="20"/>
                  </a:cubicBezTo>
                  <a:cubicBezTo>
                    <a:pt x="101" y="20"/>
                    <a:pt x="102" y="19"/>
                    <a:pt x="102" y="18"/>
                  </a:cubicBezTo>
                  <a:cubicBezTo>
                    <a:pt x="102" y="18"/>
                    <a:pt x="101" y="19"/>
                    <a:pt x="101" y="20"/>
                  </a:cubicBezTo>
                  <a:cubicBezTo>
                    <a:pt x="99" y="21"/>
                    <a:pt x="98" y="23"/>
                    <a:pt x="96" y="25"/>
                  </a:cubicBezTo>
                  <a:cubicBezTo>
                    <a:pt x="96" y="25"/>
                    <a:pt x="96" y="26"/>
                    <a:pt x="96" y="26"/>
                  </a:cubicBezTo>
                  <a:cubicBezTo>
                    <a:pt x="95" y="26"/>
                    <a:pt x="95" y="27"/>
                    <a:pt x="95" y="28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0" y="33"/>
                    <a:pt x="90" y="32"/>
                    <a:pt x="89" y="32"/>
                  </a:cubicBezTo>
                  <a:cubicBezTo>
                    <a:pt x="89" y="32"/>
                    <a:pt x="89" y="31"/>
                    <a:pt x="89" y="30"/>
                  </a:cubicBezTo>
                  <a:cubicBezTo>
                    <a:pt x="93" y="25"/>
                    <a:pt x="98" y="20"/>
                    <a:pt x="101" y="15"/>
                  </a:cubicBezTo>
                  <a:cubicBezTo>
                    <a:pt x="87" y="31"/>
                    <a:pt x="87" y="31"/>
                    <a:pt x="87" y="31"/>
                  </a:cubicBezTo>
                  <a:cubicBezTo>
                    <a:pt x="87" y="31"/>
                    <a:pt x="86" y="31"/>
                    <a:pt x="86" y="30"/>
                  </a:cubicBezTo>
                  <a:cubicBezTo>
                    <a:pt x="85" y="29"/>
                    <a:pt x="86" y="29"/>
                    <a:pt x="87" y="28"/>
                  </a:cubicBezTo>
                  <a:cubicBezTo>
                    <a:pt x="91" y="23"/>
                    <a:pt x="95" y="18"/>
                    <a:pt x="99" y="11"/>
                  </a:cubicBezTo>
                  <a:cubicBezTo>
                    <a:pt x="98" y="12"/>
                    <a:pt x="98" y="12"/>
                    <a:pt x="97" y="13"/>
                  </a:cubicBezTo>
                  <a:cubicBezTo>
                    <a:pt x="92" y="18"/>
                    <a:pt x="87" y="24"/>
                    <a:pt x="82" y="30"/>
                  </a:cubicBezTo>
                  <a:cubicBezTo>
                    <a:pt x="81" y="30"/>
                    <a:pt x="81" y="29"/>
                    <a:pt x="80" y="29"/>
                  </a:cubicBezTo>
                  <a:cubicBezTo>
                    <a:pt x="85" y="23"/>
                    <a:pt x="90" y="17"/>
                    <a:pt x="94" y="11"/>
                  </a:cubicBezTo>
                  <a:cubicBezTo>
                    <a:pt x="95" y="10"/>
                    <a:pt x="93" y="11"/>
                    <a:pt x="93" y="11"/>
                  </a:cubicBezTo>
                  <a:cubicBezTo>
                    <a:pt x="87" y="16"/>
                    <a:pt x="83" y="23"/>
                    <a:pt x="78" y="28"/>
                  </a:cubicBezTo>
                  <a:cubicBezTo>
                    <a:pt x="77" y="29"/>
                    <a:pt x="76" y="28"/>
                    <a:pt x="76" y="27"/>
                  </a:cubicBezTo>
                  <a:cubicBezTo>
                    <a:pt x="80" y="22"/>
                    <a:pt x="84" y="17"/>
                    <a:pt x="88" y="12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2"/>
                    <a:pt x="87" y="12"/>
                    <a:pt x="87" y="12"/>
                  </a:cubicBezTo>
                  <a:cubicBezTo>
                    <a:pt x="82" y="17"/>
                    <a:pt x="77" y="24"/>
                    <a:pt x="73" y="29"/>
                  </a:cubicBezTo>
                  <a:cubicBezTo>
                    <a:pt x="72" y="30"/>
                    <a:pt x="71" y="30"/>
                    <a:pt x="70" y="30"/>
                  </a:cubicBezTo>
                  <a:cubicBezTo>
                    <a:pt x="71" y="29"/>
                    <a:pt x="71" y="28"/>
                    <a:pt x="72" y="27"/>
                  </a:cubicBezTo>
                  <a:cubicBezTo>
                    <a:pt x="75" y="24"/>
                    <a:pt x="78" y="20"/>
                    <a:pt x="81" y="16"/>
                  </a:cubicBezTo>
                  <a:cubicBezTo>
                    <a:pt x="79" y="17"/>
                    <a:pt x="75" y="23"/>
                    <a:pt x="72" y="26"/>
                  </a:cubicBezTo>
                  <a:cubicBezTo>
                    <a:pt x="72" y="26"/>
                    <a:pt x="72" y="27"/>
                    <a:pt x="72" y="27"/>
                  </a:cubicBezTo>
                  <a:cubicBezTo>
                    <a:pt x="70" y="28"/>
                    <a:pt x="70" y="29"/>
                    <a:pt x="69" y="30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69" y="23"/>
                    <a:pt x="66" y="26"/>
                    <a:pt x="64" y="29"/>
                  </a:cubicBezTo>
                  <a:cubicBezTo>
                    <a:pt x="63" y="29"/>
                    <a:pt x="64" y="28"/>
                    <a:pt x="64" y="27"/>
                  </a:cubicBezTo>
                  <a:cubicBezTo>
                    <a:pt x="66" y="23"/>
                    <a:pt x="69" y="19"/>
                    <a:pt x="71" y="15"/>
                  </a:cubicBezTo>
                  <a:cubicBezTo>
                    <a:pt x="66" y="20"/>
                    <a:pt x="62" y="27"/>
                    <a:pt x="58" y="33"/>
                  </a:cubicBezTo>
                  <a:cubicBezTo>
                    <a:pt x="58" y="34"/>
                    <a:pt x="57" y="33"/>
                    <a:pt x="57" y="32"/>
                  </a:cubicBezTo>
                  <a:cubicBezTo>
                    <a:pt x="57" y="32"/>
                    <a:pt x="57" y="31"/>
                    <a:pt x="57" y="31"/>
                  </a:cubicBezTo>
                  <a:cubicBezTo>
                    <a:pt x="60" y="25"/>
                    <a:pt x="63" y="20"/>
                    <a:pt x="66" y="15"/>
                  </a:cubicBezTo>
                  <a:cubicBezTo>
                    <a:pt x="62" y="19"/>
                    <a:pt x="59" y="24"/>
                    <a:pt x="56" y="29"/>
                  </a:cubicBezTo>
                  <a:cubicBezTo>
                    <a:pt x="56" y="30"/>
                    <a:pt x="54" y="30"/>
                    <a:pt x="54" y="29"/>
                  </a:cubicBezTo>
                  <a:cubicBezTo>
                    <a:pt x="56" y="25"/>
                    <a:pt x="57" y="21"/>
                    <a:pt x="59" y="18"/>
                  </a:cubicBezTo>
                  <a:cubicBezTo>
                    <a:pt x="56" y="21"/>
                    <a:pt x="53" y="26"/>
                    <a:pt x="51" y="31"/>
                  </a:cubicBezTo>
                  <a:cubicBezTo>
                    <a:pt x="51" y="32"/>
                    <a:pt x="50" y="32"/>
                    <a:pt x="49" y="31"/>
                  </a:cubicBezTo>
                  <a:cubicBezTo>
                    <a:pt x="49" y="29"/>
                    <a:pt x="50" y="27"/>
                    <a:pt x="51" y="26"/>
                  </a:cubicBezTo>
                  <a:cubicBezTo>
                    <a:pt x="49" y="28"/>
                    <a:pt x="49" y="30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3"/>
                  </a:cubicBezTo>
                  <a:cubicBezTo>
                    <a:pt x="47" y="33"/>
                    <a:pt x="45" y="34"/>
                    <a:pt x="45" y="33"/>
                  </a:cubicBezTo>
                  <a:cubicBezTo>
                    <a:pt x="46" y="31"/>
                    <a:pt x="47" y="27"/>
                    <a:pt x="48" y="25"/>
                  </a:cubicBezTo>
                  <a:cubicBezTo>
                    <a:pt x="48" y="24"/>
                    <a:pt x="50" y="22"/>
                    <a:pt x="50" y="21"/>
                  </a:cubicBezTo>
                  <a:cubicBezTo>
                    <a:pt x="48" y="24"/>
                    <a:pt x="46" y="27"/>
                    <a:pt x="45" y="30"/>
                  </a:cubicBezTo>
                  <a:cubicBezTo>
                    <a:pt x="45" y="31"/>
                    <a:pt x="44" y="32"/>
                    <a:pt x="44" y="31"/>
                  </a:cubicBezTo>
                  <a:cubicBezTo>
                    <a:pt x="43" y="30"/>
                    <a:pt x="43" y="28"/>
                    <a:pt x="43" y="28"/>
                  </a:cubicBezTo>
                  <a:cubicBezTo>
                    <a:pt x="43" y="27"/>
                    <a:pt x="42" y="28"/>
                    <a:pt x="42" y="28"/>
                  </a:cubicBezTo>
                  <a:cubicBezTo>
                    <a:pt x="40" y="30"/>
                    <a:pt x="38" y="33"/>
                    <a:pt x="38" y="36"/>
                  </a:cubicBezTo>
                  <a:cubicBezTo>
                    <a:pt x="42" y="43"/>
                    <a:pt x="46" y="49"/>
                    <a:pt x="48" y="57"/>
                  </a:cubicBezTo>
                  <a:cubicBezTo>
                    <a:pt x="51" y="57"/>
                    <a:pt x="53" y="55"/>
                    <a:pt x="56" y="55"/>
                  </a:cubicBezTo>
                  <a:cubicBezTo>
                    <a:pt x="64" y="53"/>
                    <a:pt x="74" y="51"/>
                    <a:pt x="83" y="56"/>
                  </a:cubicBezTo>
                  <a:cubicBezTo>
                    <a:pt x="85" y="57"/>
                    <a:pt x="87" y="58"/>
                    <a:pt x="88" y="59"/>
                  </a:cubicBezTo>
                  <a:cubicBezTo>
                    <a:pt x="87" y="63"/>
                    <a:pt x="86" y="67"/>
                    <a:pt x="85" y="69"/>
                  </a:cubicBezTo>
                  <a:cubicBezTo>
                    <a:pt x="85" y="69"/>
                    <a:pt x="85" y="69"/>
                    <a:pt x="85" y="68"/>
                  </a:cubicBezTo>
                  <a:cubicBezTo>
                    <a:pt x="81" y="76"/>
                    <a:pt x="76" y="80"/>
                    <a:pt x="70" y="83"/>
                  </a:cubicBezTo>
                  <a:cubicBezTo>
                    <a:pt x="66" y="85"/>
                    <a:pt x="61" y="86"/>
                    <a:pt x="56" y="88"/>
                  </a:cubicBezTo>
                  <a:cubicBezTo>
                    <a:pt x="55" y="88"/>
                    <a:pt x="53" y="89"/>
                    <a:pt x="53" y="90"/>
                  </a:cubicBezTo>
                  <a:cubicBezTo>
                    <a:pt x="54" y="96"/>
                    <a:pt x="55" y="102"/>
                    <a:pt x="56" y="109"/>
                  </a:cubicBezTo>
                  <a:cubicBezTo>
                    <a:pt x="67" y="111"/>
                    <a:pt x="73" y="116"/>
                    <a:pt x="78" y="122"/>
                  </a:cubicBezTo>
                  <a:cubicBezTo>
                    <a:pt x="82" y="127"/>
                    <a:pt x="81" y="139"/>
                    <a:pt x="75" y="143"/>
                  </a:cubicBezTo>
                  <a:cubicBezTo>
                    <a:pt x="66" y="150"/>
                    <a:pt x="54" y="153"/>
                    <a:pt x="40" y="150"/>
                  </a:cubicBezTo>
                  <a:cubicBezTo>
                    <a:pt x="38" y="150"/>
                    <a:pt x="37" y="150"/>
                    <a:pt x="36" y="150"/>
                  </a:cubicBezTo>
                  <a:cubicBezTo>
                    <a:pt x="35" y="154"/>
                    <a:pt x="33" y="155"/>
                    <a:pt x="32" y="158"/>
                  </a:cubicBezTo>
                  <a:cubicBezTo>
                    <a:pt x="32" y="159"/>
                    <a:pt x="30" y="159"/>
                    <a:pt x="31" y="160"/>
                  </a:cubicBezTo>
                  <a:cubicBezTo>
                    <a:pt x="31" y="160"/>
                    <a:pt x="30" y="160"/>
                    <a:pt x="31" y="161"/>
                  </a:cubicBezTo>
                  <a:cubicBezTo>
                    <a:pt x="31" y="162"/>
                    <a:pt x="30" y="161"/>
                    <a:pt x="30" y="162"/>
                  </a:cubicBezTo>
                  <a:cubicBezTo>
                    <a:pt x="28" y="166"/>
                    <a:pt x="27" y="172"/>
                    <a:pt x="27" y="176"/>
                  </a:cubicBezTo>
                  <a:cubicBezTo>
                    <a:pt x="28" y="176"/>
                    <a:pt x="29" y="174"/>
                    <a:pt x="30" y="174"/>
                  </a:cubicBezTo>
                  <a:cubicBezTo>
                    <a:pt x="31" y="174"/>
                    <a:pt x="32" y="175"/>
                    <a:pt x="31" y="175"/>
                  </a:cubicBezTo>
                  <a:cubicBezTo>
                    <a:pt x="30" y="177"/>
                    <a:pt x="28" y="178"/>
                    <a:pt x="27" y="180"/>
                  </a:cubicBezTo>
                  <a:cubicBezTo>
                    <a:pt x="36" y="183"/>
                    <a:pt x="48" y="187"/>
                    <a:pt x="57" y="187"/>
                  </a:cubicBezTo>
                  <a:cubicBezTo>
                    <a:pt x="74" y="188"/>
                    <a:pt x="88" y="185"/>
                    <a:pt x="99" y="176"/>
                  </a:cubicBezTo>
                  <a:cubicBezTo>
                    <a:pt x="112" y="165"/>
                    <a:pt x="123" y="143"/>
                    <a:pt x="126" y="119"/>
                  </a:cubicBezTo>
                  <a:cubicBezTo>
                    <a:pt x="126" y="117"/>
                    <a:pt x="126" y="115"/>
                    <a:pt x="125" y="113"/>
                  </a:cubicBezTo>
                  <a:cubicBezTo>
                    <a:pt x="123" y="115"/>
                    <a:pt x="121" y="117"/>
                    <a:pt x="120" y="119"/>
                  </a:cubicBezTo>
                  <a:cubicBezTo>
                    <a:pt x="119" y="119"/>
                    <a:pt x="118" y="119"/>
                    <a:pt x="118" y="120"/>
                  </a:cubicBezTo>
                  <a:cubicBezTo>
                    <a:pt x="118" y="121"/>
                    <a:pt x="118" y="121"/>
                    <a:pt x="118" y="121"/>
                  </a:cubicBezTo>
                  <a:cubicBezTo>
                    <a:pt x="118" y="120"/>
                    <a:pt x="118" y="120"/>
                    <a:pt x="118" y="120"/>
                  </a:cubicBezTo>
                  <a:cubicBezTo>
                    <a:pt x="119" y="120"/>
                    <a:pt x="120" y="120"/>
                    <a:pt x="120" y="119"/>
                  </a:cubicBezTo>
                  <a:cubicBezTo>
                    <a:pt x="121" y="118"/>
                    <a:pt x="123" y="116"/>
                    <a:pt x="126" y="115"/>
                  </a:cubicBezTo>
                  <a:cubicBezTo>
                    <a:pt x="124" y="120"/>
                    <a:pt x="120" y="123"/>
                    <a:pt x="117" y="126"/>
                  </a:cubicBezTo>
                  <a:cubicBezTo>
                    <a:pt x="117" y="126"/>
                    <a:pt x="117" y="126"/>
                    <a:pt x="117" y="127"/>
                  </a:cubicBezTo>
                  <a:cubicBezTo>
                    <a:pt x="117" y="127"/>
                    <a:pt x="117" y="126"/>
                    <a:pt x="117" y="126"/>
                  </a:cubicBezTo>
                  <a:cubicBezTo>
                    <a:pt x="119" y="125"/>
                    <a:pt x="120" y="124"/>
                    <a:pt x="121" y="124"/>
                  </a:cubicBezTo>
                  <a:cubicBezTo>
                    <a:pt x="123" y="124"/>
                    <a:pt x="122" y="125"/>
                    <a:pt x="122" y="125"/>
                  </a:cubicBezTo>
                  <a:cubicBezTo>
                    <a:pt x="119" y="130"/>
                    <a:pt x="115" y="134"/>
                    <a:pt x="111" y="138"/>
                  </a:cubicBezTo>
                  <a:cubicBezTo>
                    <a:pt x="113" y="137"/>
                    <a:pt x="115" y="135"/>
                    <a:pt x="117" y="135"/>
                  </a:cubicBezTo>
                  <a:cubicBezTo>
                    <a:pt x="117" y="134"/>
                    <a:pt x="118" y="135"/>
                    <a:pt x="118" y="136"/>
                  </a:cubicBezTo>
                  <a:cubicBezTo>
                    <a:pt x="116" y="138"/>
                    <a:pt x="114" y="141"/>
                    <a:pt x="111" y="144"/>
                  </a:cubicBezTo>
                  <a:cubicBezTo>
                    <a:pt x="113" y="144"/>
                    <a:pt x="113" y="143"/>
                    <a:pt x="114" y="143"/>
                  </a:cubicBezTo>
                  <a:cubicBezTo>
                    <a:pt x="115" y="143"/>
                    <a:pt x="116" y="144"/>
                    <a:pt x="115" y="145"/>
                  </a:cubicBezTo>
                  <a:cubicBezTo>
                    <a:pt x="113" y="147"/>
                    <a:pt x="111" y="150"/>
                    <a:pt x="109" y="153"/>
                  </a:cubicBezTo>
                  <a:cubicBezTo>
                    <a:pt x="108" y="153"/>
                    <a:pt x="109" y="155"/>
                    <a:pt x="108" y="154"/>
                  </a:cubicBezTo>
                  <a:cubicBezTo>
                    <a:pt x="108" y="153"/>
                    <a:pt x="107" y="152"/>
                    <a:pt x="108" y="151"/>
                  </a:cubicBezTo>
                  <a:cubicBezTo>
                    <a:pt x="110" y="149"/>
                    <a:pt x="112" y="147"/>
                    <a:pt x="113" y="144"/>
                  </a:cubicBezTo>
                  <a:cubicBezTo>
                    <a:pt x="112" y="145"/>
                    <a:pt x="111" y="146"/>
                    <a:pt x="111" y="146"/>
                  </a:cubicBezTo>
                  <a:cubicBezTo>
                    <a:pt x="109" y="145"/>
                    <a:pt x="110" y="144"/>
                    <a:pt x="111" y="143"/>
                  </a:cubicBezTo>
                  <a:cubicBezTo>
                    <a:pt x="112" y="141"/>
                    <a:pt x="114" y="140"/>
                    <a:pt x="115" y="137"/>
                  </a:cubicBezTo>
                  <a:cubicBezTo>
                    <a:pt x="113" y="139"/>
                    <a:pt x="111" y="140"/>
                    <a:pt x="109" y="141"/>
                  </a:cubicBezTo>
                  <a:cubicBezTo>
                    <a:pt x="108" y="141"/>
                    <a:pt x="108" y="139"/>
                    <a:pt x="108" y="139"/>
                  </a:cubicBezTo>
                  <a:cubicBezTo>
                    <a:pt x="112" y="134"/>
                    <a:pt x="116" y="130"/>
                    <a:pt x="119" y="126"/>
                  </a:cubicBezTo>
                  <a:cubicBezTo>
                    <a:pt x="117" y="129"/>
                    <a:pt x="114" y="131"/>
                    <a:pt x="111" y="133"/>
                  </a:cubicBezTo>
                  <a:cubicBezTo>
                    <a:pt x="110" y="133"/>
                    <a:pt x="110" y="134"/>
                    <a:pt x="109" y="133"/>
                  </a:cubicBezTo>
                  <a:cubicBezTo>
                    <a:pt x="109" y="133"/>
                    <a:pt x="109" y="132"/>
                    <a:pt x="109" y="131"/>
                  </a:cubicBezTo>
                  <a:cubicBezTo>
                    <a:pt x="112" y="128"/>
                    <a:pt x="116" y="125"/>
                    <a:pt x="119" y="121"/>
                  </a:cubicBezTo>
                  <a:cubicBezTo>
                    <a:pt x="120" y="121"/>
                    <a:pt x="121" y="121"/>
                    <a:pt x="120" y="120"/>
                  </a:cubicBezTo>
                  <a:cubicBezTo>
                    <a:pt x="120" y="120"/>
                    <a:pt x="120" y="121"/>
                    <a:pt x="119" y="121"/>
                  </a:cubicBezTo>
                  <a:cubicBezTo>
                    <a:pt x="116" y="124"/>
                    <a:pt x="112" y="128"/>
                    <a:pt x="108" y="130"/>
                  </a:cubicBezTo>
                  <a:cubicBezTo>
                    <a:pt x="107" y="129"/>
                    <a:pt x="108" y="128"/>
                    <a:pt x="109" y="127"/>
                  </a:cubicBezTo>
                  <a:cubicBezTo>
                    <a:pt x="114" y="122"/>
                    <a:pt x="119" y="117"/>
                    <a:pt x="124" y="113"/>
                  </a:cubicBezTo>
                  <a:close/>
                  <a:moveTo>
                    <a:pt x="19" y="54"/>
                  </a:moveTo>
                  <a:cubicBezTo>
                    <a:pt x="19" y="54"/>
                    <a:pt x="18" y="56"/>
                    <a:pt x="18" y="56"/>
                  </a:cubicBezTo>
                  <a:cubicBezTo>
                    <a:pt x="17" y="55"/>
                    <a:pt x="17" y="53"/>
                    <a:pt x="18" y="52"/>
                  </a:cubicBezTo>
                  <a:cubicBezTo>
                    <a:pt x="16" y="55"/>
                    <a:pt x="14" y="59"/>
                    <a:pt x="14" y="62"/>
                  </a:cubicBezTo>
                  <a:cubicBezTo>
                    <a:pt x="13" y="63"/>
                    <a:pt x="11" y="63"/>
                    <a:pt x="10" y="61"/>
                  </a:cubicBezTo>
                  <a:cubicBezTo>
                    <a:pt x="10" y="60"/>
                    <a:pt x="10" y="59"/>
                    <a:pt x="10" y="58"/>
                  </a:cubicBezTo>
                  <a:cubicBezTo>
                    <a:pt x="12" y="57"/>
                    <a:pt x="11" y="56"/>
                    <a:pt x="12" y="55"/>
                  </a:cubicBezTo>
                  <a:cubicBezTo>
                    <a:pt x="18" y="41"/>
                    <a:pt x="26" y="30"/>
                    <a:pt x="34" y="17"/>
                  </a:cubicBezTo>
                  <a:cubicBezTo>
                    <a:pt x="34" y="15"/>
                    <a:pt x="36" y="15"/>
                    <a:pt x="37" y="13"/>
                  </a:cubicBezTo>
                  <a:cubicBezTo>
                    <a:pt x="38" y="12"/>
                    <a:pt x="38" y="10"/>
                    <a:pt x="39" y="10"/>
                  </a:cubicBezTo>
                  <a:cubicBezTo>
                    <a:pt x="40" y="10"/>
                    <a:pt x="40" y="10"/>
                    <a:pt x="40" y="11"/>
                  </a:cubicBezTo>
                  <a:cubicBezTo>
                    <a:pt x="39" y="13"/>
                    <a:pt x="36" y="17"/>
                    <a:pt x="37" y="18"/>
                  </a:cubicBezTo>
                  <a:cubicBezTo>
                    <a:pt x="37" y="19"/>
                    <a:pt x="38" y="20"/>
                    <a:pt x="37" y="21"/>
                  </a:cubicBezTo>
                  <a:cubicBezTo>
                    <a:pt x="43" y="16"/>
                    <a:pt x="49" y="13"/>
                    <a:pt x="55" y="10"/>
                  </a:cubicBezTo>
                  <a:cubicBezTo>
                    <a:pt x="68" y="4"/>
                    <a:pt x="83" y="0"/>
                    <a:pt x="102" y="6"/>
                  </a:cubicBezTo>
                  <a:cubicBezTo>
                    <a:pt x="115" y="12"/>
                    <a:pt x="120" y="24"/>
                    <a:pt x="123" y="36"/>
                  </a:cubicBezTo>
                  <a:cubicBezTo>
                    <a:pt x="128" y="45"/>
                    <a:pt x="124" y="61"/>
                    <a:pt x="117" y="68"/>
                  </a:cubicBezTo>
                  <a:cubicBezTo>
                    <a:pt x="115" y="74"/>
                    <a:pt x="111" y="77"/>
                    <a:pt x="108" y="81"/>
                  </a:cubicBezTo>
                  <a:cubicBezTo>
                    <a:pt x="107" y="82"/>
                    <a:pt x="107" y="83"/>
                    <a:pt x="106" y="84"/>
                  </a:cubicBezTo>
                  <a:cubicBezTo>
                    <a:pt x="120" y="90"/>
                    <a:pt x="129" y="99"/>
                    <a:pt x="132" y="111"/>
                  </a:cubicBezTo>
                  <a:cubicBezTo>
                    <a:pt x="132" y="100"/>
                    <a:pt x="132" y="100"/>
                    <a:pt x="132" y="100"/>
                  </a:cubicBezTo>
                  <a:cubicBezTo>
                    <a:pt x="132" y="100"/>
                    <a:pt x="133" y="99"/>
                    <a:pt x="134" y="100"/>
                  </a:cubicBezTo>
                  <a:cubicBezTo>
                    <a:pt x="134" y="101"/>
                    <a:pt x="136" y="101"/>
                    <a:pt x="136" y="102"/>
                  </a:cubicBezTo>
                  <a:cubicBezTo>
                    <a:pt x="137" y="115"/>
                    <a:pt x="135" y="128"/>
                    <a:pt x="133" y="142"/>
                  </a:cubicBezTo>
                  <a:cubicBezTo>
                    <a:pt x="132" y="150"/>
                    <a:pt x="132" y="158"/>
                    <a:pt x="130" y="167"/>
                  </a:cubicBezTo>
                  <a:cubicBezTo>
                    <a:pt x="130" y="167"/>
                    <a:pt x="129" y="168"/>
                    <a:pt x="128" y="169"/>
                  </a:cubicBezTo>
                  <a:cubicBezTo>
                    <a:pt x="127" y="170"/>
                    <a:pt x="128" y="171"/>
                    <a:pt x="128" y="172"/>
                  </a:cubicBezTo>
                  <a:cubicBezTo>
                    <a:pt x="127" y="172"/>
                    <a:pt x="126" y="173"/>
                    <a:pt x="126" y="172"/>
                  </a:cubicBezTo>
                  <a:cubicBezTo>
                    <a:pt x="126" y="170"/>
                    <a:pt x="126" y="169"/>
                    <a:pt x="126" y="166"/>
                  </a:cubicBezTo>
                  <a:cubicBezTo>
                    <a:pt x="126" y="165"/>
                    <a:pt x="125" y="168"/>
                    <a:pt x="125" y="168"/>
                  </a:cubicBezTo>
                  <a:cubicBezTo>
                    <a:pt x="124" y="174"/>
                    <a:pt x="124" y="174"/>
                    <a:pt x="124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4" y="167"/>
                    <a:pt x="124" y="167"/>
                    <a:pt x="124" y="167"/>
                  </a:cubicBezTo>
                  <a:cubicBezTo>
                    <a:pt x="116" y="184"/>
                    <a:pt x="105" y="197"/>
                    <a:pt x="91" y="205"/>
                  </a:cubicBezTo>
                  <a:cubicBezTo>
                    <a:pt x="74" y="211"/>
                    <a:pt x="56" y="215"/>
                    <a:pt x="32" y="209"/>
                  </a:cubicBezTo>
                  <a:cubicBezTo>
                    <a:pt x="31" y="210"/>
                    <a:pt x="31" y="211"/>
                    <a:pt x="30" y="211"/>
                  </a:cubicBezTo>
                  <a:cubicBezTo>
                    <a:pt x="29" y="211"/>
                    <a:pt x="29" y="211"/>
                    <a:pt x="28" y="210"/>
                  </a:cubicBezTo>
                  <a:cubicBezTo>
                    <a:pt x="28" y="210"/>
                    <a:pt x="29" y="209"/>
                    <a:pt x="29" y="208"/>
                  </a:cubicBezTo>
                  <a:cubicBezTo>
                    <a:pt x="29" y="208"/>
                    <a:pt x="28" y="208"/>
                    <a:pt x="28" y="208"/>
                  </a:cubicBezTo>
                  <a:cubicBezTo>
                    <a:pt x="26" y="208"/>
                    <a:pt x="25" y="210"/>
                    <a:pt x="24" y="211"/>
                  </a:cubicBezTo>
                  <a:cubicBezTo>
                    <a:pt x="24" y="211"/>
                    <a:pt x="23" y="210"/>
                    <a:pt x="22" y="210"/>
                  </a:cubicBezTo>
                  <a:cubicBezTo>
                    <a:pt x="22" y="209"/>
                    <a:pt x="24" y="208"/>
                    <a:pt x="25" y="207"/>
                  </a:cubicBezTo>
                  <a:cubicBezTo>
                    <a:pt x="24" y="206"/>
                    <a:pt x="23" y="205"/>
                    <a:pt x="22" y="206"/>
                  </a:cubicBezTo>
                  <a:cubicBezTo>
                    <a:pt x="21" y="206"/>
                    <a:pt x="20" y="208"/>
                    <a:pt x="18" y="208"/>
                  </a:cubicBezTo>
                  <a:cubicBezTo>
                    <a:pt x="18" y="208"/>
                    <a:pt x="17" y="208"/>
                    <a:pt x="17" y="207"/>
                  </a:cubicBezTo>
                  <a:cubicBezTo>
                    <a:pt x="17" y="206"/>
                    <a:pt x="18" y="205"/>
                    <a:pt x="19" y="204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5" y="205"/>
                    <a:pt x="13" y="205"/>
                    <a:pt x="12" y="206"/>
                  </a:cubicBezTo>
                  <a:cubicBezTo>
                    <a:pt x="11" y="206"/>
                    <a:pt x="10" y="206"/>
                    <a:pt x="10" y="205"/>
                  </a:cubicBezTo>
                  <a:cubicBezTo>
                    <a:pt x="10" y="203"/>
                    <a:pt x="12" y="202"/>
                    <a:pt x="13" y="200"/>
                  </a:cubicBezTo>
                  <a:cubicBezTo>
                    <a:pt x="10" y="201"/>
                    <a:pt x="9" y="203"/>
                    <a:pt x="8" y="204"/>
                  </a:cubicBezTo>
                  <a:cubicBezTo>
                    <a:pt x="8" y="204"/>
                    <a:pt x="7" y="203"/>
                    <a:pt x="7" y="203"/>
                  </a:cubicBezTo>
                  <a:cubicBezTo>
                    <a:pt x="7" y="201"/>
                    <a:pt x="9" y="201"/>
                    <a:pt x="10" y="200"/>
                  </a:cubicBezTo>
                  <a:cubicBezTo>
                    <a:pt x="10" y="199"/>
                    <a:pt x="8" y="198"/>
                    <a:pt x="7" y="197"/>
                  </a:cubicBezTo>
                  <a:cubicBezTo>
                    <a:pt x="6" y="199"/>
                    <a:pt x="5" y="201"/>
                    <a:pt x="3" y="202"/>
                  </a:cubicBezTo>
                  <a:cubicBezTo>
                    <a:pt x="2" y="202"/>
                    <a:pt x="2" y="201"/>
                    <a:pt x="2" y="200"/>
                  </a:cubicBezTo>
                  <a:cubicBezTo>
                    <a:pt x="2" y="198"/>
                    <a:pt x="4" y="198"/>
                    <a:pt x="5" y="197"/>
                  </a:cubicBezTo>
                  <a:cubicBezTo>
                    <a:pt x="4" y="195"/>
                    <a:pt x="4" y="194"/>
                    <a:pt x="4" y="192"/>
                  </a:cubicBezTo>
                  <a:cubicBezTo>
                    <a:pt x="4" y="186"/>
                    <a:pt x="6" y="179"/>
                    <a:pt x="7" y="173"/>
                  </a:cubicBezTo>
                  <a:cubicBezTo>
                    <a:pt x="5" y="174"/>
                    <a:pt x="3" y="175"/>
                    <a:pt x="0" y="176"/>
                  </a:cubicBezTo>
                  <a:cubicBezTo>
                    <a:pt x="0" y="176"/>
                    <a:pt x="0" y="175"/>
                    <a:pt x="0" y="175"/>
                  </a:cubicBezTo>
                  <a:cubicBezTo>
                    <a:pt x="2" y="171"/>
                    <a:pt x="5" y="167"/>
                    <a:pt x="8" y="165"/>
                  </a:cubicBezTo>
                  <a:cubicBezTo>
                    <a:pt x="7" y="163"/>
                    <a:pt x="6" y="162"/>
                    <a:pt x="8" y="161"/>
                  </a:cubicBezTo>
                  <a:cubicBezTo>
                    <a:pt x="15" y="155"/>
                    <a:pt x="22" y="147"/>
                    <a:pt x="29" y="141"/>
                  </a:cubicBezTo>
                  <a:cubicBezTo>
                    <a:pt x="40" y="144"/>
                    <a:pt x="50" y="145"/>
                    <a:pt x="58" y="144"/>
                  </a:cubicBezTo>
                  <a:cubicBezTo>
                    <a:pt x="62" y="142"/>
                    <a:pt x="66" y="140"/>
                    <a:pt x="69" y="138"/>
                  </a:cubicBezTo>
                  <a:cubicBezTo>
                    <a:pt x="69" y="136"/>
                    <a:pt x="67" y="134"/>
                    <a:pt x="66" y="133"/>
                  </a:cubicBezTo>
                  <a:cubicBezTo>
                    <a:pt x="65" y="133"/>
                    <a:pt x="65" y="132"/>
                    <a:pt x="64" y="132"/>
                  </a:cubicBezTo>
                  <a:cubicBezTo>
                    <a:pt x="63" y="133"/>
                    <a:pt x="62" y="133"/>
                    <a:pt x="62" y="132"/>
                  </a:cubicBezTo>
                  <a:cubicBezTo>
                    <a:pt x="62" y="132"/>
                    <a:pt x="62" y="131"/>
                    <a:pt x="62" y="131"/>
                  </a:cubicBezTo>
                  <a:cubicBezTo>
                    <a:pt x="61" y="130"/>
                    <a:pt x="60" y="130"/>
                    <a:pt x="60" y="130"/>
                  </a:cubicBezTo>
                  <a:cubicBezTo>
                    <a:pt x="60" y="131"/>
                    <a:pt x="59" y="131"/>
                    <a:pt x="58" y="132"/>
                  </a:cubicBezTo>
                  <a:cubicBezTo>
                    <a:pt x="57" y="132"/>
                    <a:pt x="57" y="132"/>
                    <a:pt x="56" y="131"/>
                  </a:cubicBezTo>
                  <a:cubicBezTo>
                    <a:pt x="56" y="130"/>
                    <a:pt x="57" y="130"/>
                    <a:pt x="57" y="129"/>
                  </a:cubicBezTo>
                  <a:cubicBezTo>
                    <a:pt x="56" y="129"/>
                    <a:pt x="55" y="128"/>
                    <a:pt x="54" y="129"/>
                  </a:cubicBezTo>
                  <a:cubicBezTo>
                    <a:pt x="54" y="130"/>
                    <a:pt x="53" y="131"/>
                    <a:pt x="52" y="131"/>
                  </a:cubicBezTo>
                  <a:cubicBezTo>
                    <a:pt x="51" y="130"/>
                    <a:pt x="52" y="129"/>
                    <a:pt x="51" y="129"/>
                  </a:cubicBezTo>
                  <a:cubicBezTo>
                    <a:pt x="49" y="128"/>
                    <a:pt x="49" y="131"/>
                    <a:pt x="47" y="131"/>
                  </a:cubicBezTo>
                  <a:cubicBezTo>
                    <a:pt x="46" y="130"/>
                    <a:pt x="47" y="129"/>
                    <a:pt x="46" y="129"/>
                  </a:cubicBezTo>
                  <a:cubicBezTo>
                    <a:pt x="43" y="129"/>
                    <a:pt x="40" y="129"/>
                    <a:pt x="37" y="129"/>
                  </a:cubicBezTo>
                  <a:cubicBezTo>
                    <a:pt x="36" y="129"/>
                    <a:pt x="35" y="127"/>
                    <a:pt x="34" y="126"/>
                  </a:cubicBezTo>
                  <a:cubicBezTo>
                    <a:pt x="33" y="119"/>
                    <a:pt x="33" y="111"/>
                    <a:pt x="34" y="103"/>
                  </a:cubicBezTo>
                  <a:cubicBezTo>
                    <a:pt x="34" y="101"/>
                    <a:pt x="32" y="99"/>
                    <a:pt x="32" y="99"/>
                  </a:cubicBezTo>
                  <a:cubicBezTo>
                    <a:pt x="37" y="94"/>
                    <a:pt x="41" y="89"/>
                    <a:pt x="45" y="84"/>
                  </a:cubicBezTo>
                  <a:cubicBezTo>
                    <a:pt x="46" y="83"/>
                    <a:pt x="48" y="82"/>
                    <a:pt x="50" y="82"/>
                  </a:cubicBezTo>
                  <a:cubicBezTo>
                    <a:pt x="50" y="81"/>
                    <a:pt x="52" y="82"/>
                    <a:pt x="52" y="82"/>
                  </a:cubicBezTo>
                  <a:cubicBezTo>
                    <a:pt x="58" y="79"/>
                    <a:pt x="63" y="77"/>
                    <a:pt x="68" y="73"/>
                  </a:cubicBezTo>
                  <a:cubicBezTo>
                    <a:pt x="62" y="70"/>
                    <a:pt x="56" y="72"/>
                    <a:pt x="51" y="73"/>
                  </a:cubicBezTo>
                  <a:cubicBezTo>
                    <a:pt x="51" y="74"/>
                    <a:pt x="53" y="73"/>
                    <a:pt x="53" y="74"/>
                  </a:cubicBezTo>
                  <a:cubicBezTo>
                    <a:pt x="54" y="74"/>
                    <a:pt x="53" y="75"/>
                    <a:pt x="53" y="75"/>
                  </a:cubicBezTo>
                  <a:cubicBezTo>
                    <a:pt x="50" y="76"/>
                    <a:pt x="47" y="75"/>
                    <a:pt x="45" y="76"/>
                  </a:cubicBezTo>
                  <a:cubicBezTo>
                    <a:pt x="42" y="77"/>
                    <a:pt x="40" y="77"/>
                    <a:pt x="37" y="78"/>
                  </a:cubicBezTo>
                  <a:cubicBezTo>
                    <a:pt x="35" y="81"/>
                    <a:pt x="33" y="83"/>
                    <a:pt x="31" y="87"/>
                  </a:cubicBezTo>
                  <a:cubicBezTo>
                    <a:pt x="31" y="86"/>
                    <a:pt x="32" y="87"/>
                    <a:pt x="31" y="87"/>
                  </a:cubicBezTo>
                  <a:cubicBezTo>
                    <a:pt x="31" y="87"/>
                    <a:pt x="30" y="87"/>
                    <a:pt x="30" y="88"/>
                  </a:cubicBezTo>
                  <a:cubicBezTo>
                    <a:pt x="30" y="89"/>
                    <a:pt x="28" y="89"/>
                    <a:pt x="29" y="91"/>
                  </a:cubicBezTo>
                  <a:cubicBezTo>
                    <a:pt x="28" y="91"/>
                    <a:pt x="28" y="90"/>
                    <a:pt x="28" y="90"/>
                  </a:cubicBezTo>
                  <a:cubicBezTo>
                    <a:pt x="28" y="89"/>
                    <a:pt x="28" y="88"/>
                    <a:pt x="28" y="87"/>
                  </a:cubicBezTo>
                  <a:cubicBezTo>
                    <a:pt x="29" y="87"/>
                    <a:pt x="30" y="87"/>
                    <a:pt x="29" y="86"/>
                  </a:cubicBezTo>
                  <a:cubicBezTo>
                    <a:pt x="30" y="84"/>
                    <a:pt x="32" y="81"/>
                    <a:pt x="33" y="79"/>
                  </a:cubicBezTo>
                  <a:cubicBezTo>
                    <a:pt x="32" y="78"/>
                    <a:pt x="31" y="77"/>
                    <a:pt x="30" y="78"/>
                  </a:cubicBezTo>
                  <a:cubicBezTo>
                    <a:pt x="28" y="76"/>
                    <a:pt x="27" y="72"/>
                    <a:pt x="26" y="70"/>
                  </a:cubicBezTo>
                  <a:cubicBezTo>
                    <a:pt x="26" y="70"/>
                    <a:pt x="26" y="71"/>
                    <a:pt x="25" y="71"/>
                  </a:cubicBezTo>
                  <a:cubicBezTo>
                    <a:pt x="24" y="71"/>
                    <a:pt x="24" y="70"/>
                    <a:pt x="24" y="69"/>
                  </a:cubicBezTo>
                  <a:cubicBezTo>
                    <a:pt x="24" y="69"/>
                    <a:pt x="25" y="67"/>
                    <a:pt x="25" y="67"/>
                  </a:cubicBezTo>
                  <a:cubicBezTo>
                    <a:pt x="25" y="66"/>
                    <a:pt x="25" y="65"/>
                    <a:pt x="25" y="64"/>
                  </a:cubicBezTo>
                  <a:cubicBezTo>
                    <a:pt x="24" y="65"/>
                    <a:pt x="23" y="67"/>
                    <a:pt x="22" y="67"/>
                  </a:cubicBezTo>
                  <a:cubicBezTo>
                    <a:pt x="21" y="66"/>
                    <a:pt x="22" y="64"/>
                    <a:pt x="22" y="64"/>
                  </a:cubicBezTo>
                  <a:cubicBezTo>
                    <a:pt x="23" y="63"/>
                    <a:pt x="24" y="61"/>
                    <a:pt x="24" y="60"/>
                  </a:cubicBezTo>
                  <a:cubicBezTo>
                    <a:pt x="23" y="60"/>
                    <a:pt x="22" y="61"/>
                    <a:pt x="21" y="60"/>
                  </a:cubicBezTo>
                  <a:cubicBezTo>
                    <a:pt x="22" y="59"/>
                    <a:pt x="23" y="57"/>
                    <a:pt x="22" y="55"/>
                  </a:cubicBezTo>
                  <a:cubicBezTo>
                    <a:pt x="21" y="56"/>
                    <a:pt x="19" y="56"/>
                    <a:pt x="20" y="54"/>
                  </a:cubicBezTo>
                  <a:cubicBezTo>
                    <a:pt x="20" y="53"/>
                    <a:pt x="21" y="52"/>
                    <a:pt x="20" y="51"/>
                  </a:cubicBezTo>
                  <a:cubicBezTo>
                    <a:pt x="20" y="51"/>
                    <a:pt x="19" y="52"/>
                    <a:pt x="19" y="53"/>
                  </a:cubicBezTo>
                  <a:cubicBezTo>
                    <a:pt x="19" y="54"/>
                    <a:pt x="19" y="54"/>
                    <a:pt x="19" y="54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7030A0"/>
              </a:solidFill>
            </a:ln>
          </p:spPr>
          <p:txBody>
            <a:bodyPr/>
            <a:lstStyle/>
            <a:p>
              <a:pPr algn="ctr">
                <a:defRPr/>
              </a:pPr>
              <a:endParaRPr lang="zh-CN" altLang="en-US" sz="1050">
                <a:latin typeface="+mj-ea"/>
                <a:ea typeface="+mj-ea"/>
              </a:endParaRPr>
            </a:p>
          </p:txBody>
        </p:sp>
        <p:sp>
          <p:nvSpPr>
            <p:cNvPr id="65" name="MH_Other_7">
              <a:extLst>
                <a:ext uri="{FF2B5EF4-FFF2-40B4-BE49-F238E27FC236}">
                  <a16:creationId xmlns:a16="http://schemas.microsoft.com/office/drawing/2014/main" id="{D0ABDFE7-C6B0-4B74-915F-28BEE545F781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 flipV="1">
              <a:off x="4665804" y="2871052"/>
              <a:ext cx="601502" cy="601269"/>
            </a:xfrm>
            <a:custGeom>
              <a:avLst/>
              <a:gdLst>
                <a:gd name="T0" fmla="*/ 0 w 722402"/>
                <a:gd name="T1" fmla="*/ 706357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 sz="1050">
                <a:latin typeface="+mj-ea"/>
                <a:ea typeface="+mj-ea"/>
              </a:endParaRPr>
            </a:p>
          </p:txBody>
        </p:sp>
        <p:cxnSp>
          <p:nvCxnSpPr>
            <p:cNvPr id="72" name="MH_Other_13">
              <a:extLst>
                <a:ext uri="{FF2B5EF4-FFF2-40B4-BE49-F238E27FC236}">
                  <a16:creationId xmlns:a16="http://schemas.microsoft.com/office/drawing/2014/main" id="{1B04BAE7-FD0E-46E9-8FB2-2B61D3BD6BC1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4076924" y="2867647"/>
              <a:ext cx="616065" cy="0"/>
            </a:xfrm>
            <a:prstGeom prst="line">
              <a:avLst/>
            </a:prstGeom>
            <a:ln w="25400">
              <a:solidFill>
                <a:srgbClr val="D5D5D5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橢圓 74">
              <a:extLst>
                <a:ext uri="{FF2B5EF4-FFF2-40B4-BE49-F238E27FC236}">
                  <a16:creationId xmlns:a16="http://schemas.microsoft.com/office/drawing/2014/main" id="{58BF17CB-927D-460C-9E5D-F0F74811C711}"/>
                </a:ext>
              </a:extLst>
            </p:cNvPr>
            <p:cNvSpPr/>
            <p:nvPr/>
          </p:nvSpPr>
          <p:spPr>
            <a:xfrm>
              <a:off x="4909892" y="2554410"/>
              <a:ext cx="608282" cy="653381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050">
                <a:latin typeface="+mj-ea"/>
                <a:ea typeface="+mj-ea"/>
              </a:endParaRPr>
            </a:p>
          </p:txBody>
        </p:sp>
        <p:sp>
          <p:nvSpPr>
            <p:cNvPr id="56" name="椭圆 39">
              <a:extLst>
                <a:ext uri="{FF2B5EF4-FFF2-40B4-BE49-F238E27FC236}">
                  <a16:creationId xmlns:a16="http://schemas.microsoft.com/office/drawing/2014/main" id="{3311D7FB-EA91-454A-A6EF-AE99659BBC3B}"/>
                </a:ext>
              </a:extLst>
            </p:cNvPr>
            <p:cNvSpPr/>
            <p:nvPr/>
          </p:nvSpPr>
          <p:spPr>
            <a:xfrm rot="19833107">
              <a:off x="4846817" y="2550317"/>
              <a:ext cx="669793" cy="694447"/>
            </a:xfrm>
            <a:custGeom>
              <a:avLst/>
              <a:gdLst>
                <a:gd name="connsiteX0" fmla="*/ 41911 w 280988"/>
                <a:gd name="connsiteY0" fmla="*/ 95251 h 336550"/>
                <a:gd name="connsiteX1" fmla="*/ 44530 w 280988"/>
                <a:gd name="connsiteY1" fmla="*/ 95251 h 336550"/>
                <a:gd name="connsiteX2" fmla="*/ 52388 w 280988"/>
                <a:gd name="connsiteY2" fmla="*/ 103086 h 336550"/>
                <a:gd name="connsiteX3" fmla="*/ 52388 w 280988"/>
                <a:gd name="connsiteY3" fmla="*/ 168379 h 336550"/>
                <a:gd name="connsiteX4" fmla="*/ 45840 w 280988"/>
                <a:gd name="connsiteY4" fmla="*/ 176214 h 336550"/>
                <a:gd name="connsiteX5" fmla="*/ 41911 w 280988"/>
                <a:gd name="connsiteY5" fmla="*/ 176214 h 336550"/>
                <a:gd name="connsiteX6" fmla="*/ 0 w 280988"/>
                <a:gd name="connsiteY6" fmla="*/ 135733 h 336550"/>
                <a:gd name="connsiteX7" fmla="*/ 41911 w 280988"/>
                <a:gd name="connsiteY7" fmla="*/ 95251 h 336550"/>
                <a:gd name="connsiteX8" fmla="*/ 274431 w 280988"/>
                <a:gd name="connsiteY8" fmla="*/ 0 h 336550"/>
                <a:gd name="connsiteX9" fmla="*/ 280988 w 280988"/>
                <a:gd name="connsiteY9" fmla="*/ 9203 h 336550"/>
                <a:gd name="connsiteX10" fmla="*/ 280988 w 280988"/>
                <a:gd name="connsiteY10" fmla="*/ 260300 h 336550"/>
                <a:gd name="connsiteX11" fmla="*/ 279677 w 280988"/>
                <a:gd name="connsiteY11" fmla="*/ 266874 h 336550"/>
                <a:gd name="connsiteX12" fmla="*/ 274431 w 280988"/>
                <a:gd name="connsiteY12" fmla="*/ 270818 h 336550"/>
                <a:gd name="connsiteX13" fmla="*/ 267874 w 280988"/>
                <a:gd name="connsiteY13" fmla="*/ 264244 h 336550"/>
                <a:gd name="connsiteX14" fmla="*/ 214106 w 280988"/>
                <a:gd name="connsiteY14" fmla="*/ 210344 h 336550"/>
                <a:gd name="connsiteX15" fmla="*/ 139355 w 280988"/>
                <a:gd name="connsiteY15" fmla="*/ 187995 h 336550"/>
                <a:gd name="connsiteX16" fmla="*/ 138044 w 280988"/>
                <a:gd name="connsiteY16" fmla="*/ 189309 h 336550"/>
                <a:gd name="connsiteX17" fmla="*/ 140667 w 280988"/>
                <a:gd name="connsiteY17" fmla="*/ 212973 h 336550"/>
                <a:gd name="connsiteX18" fmla="*/ 141978 w 280988"/>
                <a:gd name="connsiteY18" fmla="*/ 214288 h 336550"/>
                <a:gd name="connsiteX19" fmla="*/ 156404 w 280988"/>
                <a:gd name="connsiteY19" fmla="*/ 232693 h 336550"/>
                <a:gd name="connsiteX20" fmla="*/ 156404 w 280988"/>
                <a:gd name="connsiteY20" fmla="*/ 240581 h 336550"/>
                <a:gd name="connsiteX21" fmla="*/ 148535 w 280988"/>
                <a:gd name="connsiteY21" fmla="*/ 257671 h 336550"/>
                <a:gd name="connsiteX22" fmla="*/ 147224 w 280988"/>
                <a:gd name="connsiteY22" fmla="*/ 258986 h 336550"/>
                <a:gd name="connsiteX23" fmla="*/ 148535 w 280988"/>
                <a:gd name="connsiteY23" fmla="*/ 266874 h 336550"/>
                <a:gd name="connsiteX24" fmla="*/ 153781 w 280988"/>
                <a:gd name="connsiteY24" fmla="*/ 277391 h 336550"/>
                <a:gd name="connsiteX25" fmla="*/ 170829 w 280988"/>
                <a:gd name="connsiteY25" fmla="*/ 291852 h 336550"/>
                <a:gd name="connsiteX26" fmla="*/ 178698 w 280988"/>
                <a:gd name="connsiteY26" fmla="*/ 307628 h 336550"/>
                <a:gd name="connsiteX27" fmla="*/ 178698 w 280988"/>
                <a:gd name="connsiteY27" fmla="*/ 324718 h 336550"/>
                <a:gd name="connsiteX28" fmla="*/ 176075 w 280988"/>
                <a:gd name="connsiteY28" fmla="*/ 332606 h 336550"/>
                <a:gd name="connsiteX29" fmla="*/ 166895 w 280988"/>
                <a:gd name="connsiteY29" fmla="*/ 336550 h 336550"/>
                <a:gd name="connsiteX30" fmla="*/ 130175 w 280988"/>
                <a:gd name="connsiteY30" fmla="*/ 336550 h 336550"/>
                <a:gd name="connsiteX31" fmla="*/ 113127 w 280988"/>
                <a:gd name="connsiteY31" fmla="*/ 329977 h 336550"/>
                <a:gd name="connsiteX32" fmla="*/ 103947 w 280988"/>
                <a:gd name="connsiteY32" fmla="*/ 323404 h 336550"/>
                <a:gd name="connsiteX33" fmla="*/ 96078 w 280988"/>
                <a:gd name="connsiteY33" fmla="*/ 307628 h 336550"/>
                <a:gd name="connsiteX34" fmla="*/ 96078 w 280988"/>
                <a:gd name="connsiteY34" fmla="*/ 181421 h 336550"/>
                <a:gd name="connsiteX35" fmla="*/ 94767 w 280988"/>
                <a:gd name="connsiteY35" fmla="*/ 178792 h 336550"/>
                <a:gd name="connsiteX36" fmla="*/ 84276 w 280988"/>
                <a:gd name="connsiteY36" fmla="*/ 177478 h 336550"/>
                <a:gd name="connsiteX37" fmla="*/ 69850 w 280988"/>
                <a:gd name="connsiteY37" fmla="*/ 160387 h 336550"/>
                <a:gd name="connsiteX38" fmla="*/ 69850 w 280988"/>
                <a:gd name="connsiteY38" fmla="*/ 110430 h 336550"/>
                <a:gd name="connsiteX39" fmla="*/ 84276 w 280988"/>
                <a:gd name="connsiteY39" fmla="*/ 92025 h 336550"/>
                <a:gd name="connsiteX40" fmla="*/ 214106 w 280988"/>
                <a:gd name="connsiteY40" fmla="*/ 60474 h 336550"/>
                <a:gd name="connsiteX41" fmla="*/ 267874 w 280988"/>
                <a:gd name="connsiteY41" fmla="*/ 6573 h 336550"/>
                <a:gd name="connsiteX42" fmla="*/ 274431 w 280988"/>
                <a:gd name="connsiteY42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80988" h="336550">
                  <a:moveTo>
                    <a:pt x="41911" y="95251"/>
                  </a:moveTo>
                  <a:cubicBezTo>
                    <a:pt x="41911" y="95251"/>
                    <a:pt x="41911" y="95251"/>
                    <a:pt x="44530" y="95251"/>
                  </a:cubicBezTo>
                  <a:cubicBezTo>
                    <a:pt x="48459" y="95251"/>
                    <a:pt x="52388" y="97863"/>
                    <a:pt x="52388" y="103086"/>
                  </a:cubicBezTo>
                  <a:cubicBezTo>
                    <a:pt x="52388" y="103086"/>
                    <a:pt x="52388" y="103086"/>
                    <a:pt x="52388" y="168379"/>
                  </a:cubicBezTo>
                  <a:cubicBezTo>
                    <a:pt x="52388" y="173602"/>
                    <a:pt x="48459" y="176214"/>
                    <a:pt x="45840" y="176214"/>
                  </a:cubicBezTo>
                  <a:cubicBezTo>
                    <a:pt x="45840" y="176214"/>
                    <a:pt x="45840" y="176214"/>
                    <a:pt x="41911" y="176214"/>
                  </a:cubicBezTo>
                  <a:cubicBezTo>
                    <a:pt x="18336" y="176214"/>
                    <a:pt x="0" y="157932"/>
                    <a:pt x="0" y="135733"/>
                  </a:cubicBezTo>
                  <a:cubicBezTo>
                    <a:pt x="0" y="113533"/>
                    <a:pt x="18336" y="95251"/>
                    <a:pt x="41911" y="95251"/>
                  </a:cubicBezTo>
                  <a:close/>
                  <a:moveTo>
                    <a:pt x="274431" y="0"/>
                  </a:moveTo>
                  <a:cubicBezTo>
                    <a:pt x="277054" y="0"/>
                    <a:pt x="280988" y="1315"/>
                    <a:pt x="280988" y="9203"/>
                  </a:cubicBezTo>
                  <a:cubicBezTo>
                    <a:pt x="280988" y="9203"/>
                    <a:pt x="280988" y="9203"/>
                    <a:pt x="280988" y="260300"/>
                  </a:cubicBezTo>
                  <a:cubicBezTo>
                    <a:pt x="280988" y="262930"/>
                    <a:pt x="279677" y="265559"/>
                    <a:pt x="279677" y="266874"/>
                  </a:cubicBezTo>
                  <a:cubicBezTo>
                    <a:pt x="278365" y="269503"/>
                    <a:pt x="275742" y="270818"/>
                    <a:pt x="274431" y="270818"/>
                  </a:cubicBezTo>
                  <a:cubicBezTo>
                    <a:pt x="270497" y="270818"/>
                    <a:pt x="269185" y="266874"/>
                    <a:pt x="267874" y="264244"/>
                  </a:cubicBezTo>
                  <a:cubicBezTo>
                    <a:pt x="266563" y="264244"/>
                    <a:pt x="249514" y="231378"/>
                    <a:pt x="214106" y="210344"/>
                  </a:cubicBezTo>
                  <a:cubicBezTo>
                    <a:pt x="198369" y="201141"/>
                    <a:pt x="166895" y="193253"/>
                    <a:pt x="139355" y="187995"/>
                  </a:cubicBezTo>
                  <a:cubicBezTo>
                    <a:pt x="139355" y="186680"/>
                    <a:pt x="136732" y="186680"/>
                    <a:pt x="138044" y="189309"/>
                  </a:cubicBezTo>
                  <a:cubicBezTo>
                    <a:pt x="138044" y="189309"/>
                    <a:pt x="138044" y="189309"/>
                    <a:pt x="140667" y="212973"/>
                  </a:cubicBezTo>
                  <a:cubicBezTo>
                    <a:pt x="140667" y="214288"/>
                    <a:pt x="141978" y="214288"/>
                    <a:pt x="141978" y="214288"/>
                  </a:cubicBezTo>
                  <a:cubicBezTo>
                    <a:pt x="149847" y="215602"/>
                    <a:pt x="156404" y="223490"/>
                    <a:pt x="156404" y="232693"/>
                  </a:cubicBezTo>
                  <a:cubicBezTo>
                    <a:pt x="156404" y="232693"/>
                    <a:pt x="156404" y="232693"/>
                    <a:pt x="156404" y="240581"/>
                  </a:cubicBezTo>
                  <a:cubicBezTo>
                    <a:pt x="156404" y="248469"/>
                    <a:pt x="153781" y="253727"/>
                    <a:pt x="148535" y="257671"/>
                  </a:cubicBezTo>
                  <a:cubicBezTo>
                    <a:pt x="147224" y="257671"/>
                    <a:pt x="147224" y="257671"/>
                    <a:pt x="147224" y="258986"/>
                  </a:cubicBezTo>
                  <a:cubicBezTo>
                    <a:pt x="147224" y="258986"/>
                    <a:pt x="147224" y="258986"/>
                    <a:pt x="148535" y="266874"/>
                  </a:cubicBezTo>
                  <a:cubicBezTo>
                    <a:pt x="148535" y="269503"/>
                    <a:pt x="151158" y="274762"/>
                    <a:pt x="153781" y="277391"/>
                  </a:cubicBezTo>
                  <a:cubicBezTo>
                    <a:pt x="153781" y="277391"/>
                    <a:pt x="153781" y="277391"/>
                    <a:pt x="170829" y="291852"/>
                  </a:cubicBezTo>
                  <a:cubicBezTo>
                    <a:pt x="174763" y="295796"/>
                    <a:pt x="178698" y="302369"/>
                    <a:pt x="178698" y="307628"/>
                  </a:cubicBezTo>
                  <a:cubicBezTo>
                    <a:pt x="178698" y="307628"/>
                    <a:pt x="178698" y="307628"/>
                    <a:pt x="178698" y="324718"/>
                  </a:cubicBezTo>
                  <a:cubicBezTo>
                    <a:pt x="178698" y="327347"/>
                    <a:pt x="177386" y="331291"/>
                    <a:pt x="176075" y="332606"/>
                  </a:cubicBezTo>
                  <a:cubicBezTo>
                    <a:pt x="173452" y="335235"/>
                    <a:pt x="170829" y="336550"/>
                    <a:pt x="166895" y="336550"/>
                  </a:cubicBezTo>
                  <a:cubicBezTo>
                    <a:pt x="166895" y="336550"/>
                    <a:pt x="166895" y="336550"/>
                    <a:pt x="130175" y="336550"/>
                  </a:cubicBezTo>
                  <a:cubicBezTo>
                    <a:pt x="124930" y="336550"/>
                    <a:pt x="117061" y="333921"/>
                    <a:pt x="113127" y="329977"/>
                  </a:cubicBezTo>
                  <a:cubicBezTo>
                    <a:pt x="113127" y="329977"/>
                    <a:pt x="113127" y="329977"/>
                    <a:pt x="103947" y="323404"/>
                  </a:cubicBezTo>
                  <a:cubicBezTo>
                    <a:pt x="100013" y="319460"/>
                    <a:pt x="96078" y="312886"/>
                    <a:pt x="96078" y="307628"/>
                  </a:cubicBezTo>
                  <a:cubicBezTo>
                    <a:pt x="96078" y="307628"/>
                    <a:pt x="96078" y="307628"/>
                    <a:pt x="96078" y="181421"/>
                  </a:cubicBezTo>
                  <a:cubicBezTo>
                    <a:pt x="96078" y="180107"/>
                    <a:pt x="94767" y="178792"/>
                    <a:pt x="94767" y="178792"/>
                  </a:cubicBezTo>
                  <a:cubicBezTo>
                    <a:pt x="88210" y="178792"/>
                    <a:pt x="84276" y="177478"/>
                    <a:pt x="84276" y="177478"/>
                  </a:cubicBezTo>
                  <a:cubicBezTo>
                    <a:pt x="76407" y="176163"/>
                    <a:pt x="69850" y="168275"/>
                    <a:pt x="69850" y="160387"/>
                  </a:cubicBezTo>
                  <a:cubicBezTo>
                    <a:pt x="69850" y="160387"/>
                    <a:pt x="69850" y="160387"/>
                    <a:pt x="69850" y="110430"/>
                  </a:cubicBezTo>
                  <a:cubicBezTo>
                    <a:pt x="69850" y="101228"/>
                    <a:pt x="76407" y="93340"/>
                    <a:pt x="84276" y="92025"/>
                  </a:cubicBezTo>
                  <a:cubicBezTo>
                    <a:pt x="85587" y="92025"/>
                    <a:pt x="181321" y="74935"/>
                    <a:pt x="214106" y="60474"/>
                  </a:cubicBezTo>
                  <a:cubicBezTo>
                    <a:pt x="250826" y="44698"/>
                    <a:pt x="267874" y="6573"/>
                    <a:pt x="267874" y="6573"/>
                  </a:cubicBezTo>
                  <a:cubicBezTo>
                    <a:pt x="269185" y="3944"/>
                    <a:pt x="271808" y="0"/>
                    <a:pt x="274431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48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3E212B7D-BACA-4677-A7C3-5F86BBE6B8E8}"/>
              </a:ext>
            </a:extLst>
          </p:cNvPr>
          <p:cNvGrpSpPr/>
          <p:nvPr/>
        </p:nvGrpSpPr>
        <p:grpSpPr>
          <a:xfrm>
            <a:off x="0" y="422694"/>
            <a:ext cx="9140615" cy="4589832"/>
            <a:chOff x="0" y="422694"/>
            <a:chExt cx="9140615" cy="4589832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4F8BDCFB-5E05-4894-B2EF-72E0ED2D9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83" t="14927" r="3208" b="12453"/>
            <a:stretch/>
          </p:blipFill>
          <p:spPr>
            <a:xfrm>
              <a:off x="0" y="422694"/>
              <a:ext cx="9140615" cy="4080296"/>
            </a:xfrm>
            <a:prstGeom prst="rect">
              <a:avLst/>
            </a:prstGeom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D5DAFC94-22F2-4944-ABC6-2A22533151DE}"/>
                </a:ext>
              </a:extLst>
            </p:cNvPr>
            <p:cNvSpPr txBox="1"/>
            <p:nvPr/>
          </p:nvSpPr>
          <p:spPr>
            <a:xfrm>
              <a:off x="6964547" y="4612416"/>
              <a:ext cx="20762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000" dirty="0">
                  <a:latin typeface="+mn-ea"/>
                </a:rPr>
                <a:t>圖片來源：教育部防治校園霸凌專區</a:t>
              </a:r>
              <a:r>
                <a:rPr lang="en-US" altLang="zh-TW" sz="1000" dirty="0">
                  <a:latin typeface="+mn-ea"/>
                </a:rPr>
                <a:t>https://reurl.cc/0ja1jK</a:t>
              </a:r>
              <a:endParaRPr lang="zh-TW" altLang="en-US" sz="1000" dirty="0">
                <a:latin typeface="+mn-ea"/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CE239FB4-1785-4450-AB9A-9E47BA8D2878}"/>
                </a:ext>
              </a:extLst>
            </p:cNvPr>
            <p:cNvSpPr txBox="1"/>
            <p:nvPr/>
          </p:nvSpPr>
          <p:spPr>
            <a:xfrm>
              <a:off x="2299491" y="3112995"/>
              <a:ext cx="4726641" cy="7323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2000"/>
                </a:spcAft>
              </a:pPr>
              <a:r>
                <a:rPr lang="zh-TW" altLang="en-US" sz="3200" b="1" kern="500" spc="-500" dirty="0">
                  <a:solidFill>
                    <a:srgbClr val="FF0066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維護兒權 霸凌</a:t>
              </a:r>
              <a:r>
                <a:rPr lang="zh-TW" altLang="en-US" sz="3200" b="1" kern="500" spc="-500" dirty="0">
                  <a:solidFill>
                    <a:srgbClr val="FF0066"/>
                  </a:solidFill>
                  <a:latin typeface="文鼎標楷注音破音一" panose="020B0602010101010101" pitchFamily="34" charset="-120"/>
                  <a:ea typeface="文鼎標楷注音破音一" panose="020B0602010101010101" pitchFamily="34" charset="-120"/>
                </a:rPr>
                <a:t>不</a:t>
              </a:r>
              <a:r>
                <a:rPr lang="zh-TW" altLang="en-US" sz="3200" b="1" kern="500" spc="-500" dirty="0">
                  <a:solidFill>
                    <a:srgbClr val="FF0066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來</a:t>
              </a:r>
              <a:endParaRPr lang="zh-TW" altLang="en-US" sz="3200" kern="500" spc="-500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545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E69F1E8-94D4-405A-AACE-2B9A28E488CB}"/>
              </a:ext>
            </a:extLst>
          </p:cNvPr>
          <p:cNvSpPr txBox="1"/>
          <p:nvPr/>
        </p:nvSpPr>
        <p:spPr>
          <a:xfrm>
            <a:off x="1015027" y="1414353"/>
            <a:ext cx="7394867" cy="203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zh-TW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讓我們</a:t>
            </a:r>
            <a:r>
              <a:rPr lang="zh-TW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起</a:t>
            </a:r>
            <a:endParaRPr lang="en-US" altLang="zh-TW" sz="4400" b="1" dirty="0">
              <a:effectLst>
                <a:outerShdw blurRad="38100" dist="38100" dir="2700000" algn="tl">
                  <a:srgbClr val="C0C0C0"/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zh-TW" alt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反霸凌並維護人權</a:t>
            </a:r>
            <a:endParaRPr lang="en-US" altLang="zh-TW" sz="4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6563" name="圖片 4">
            <a:extLst>
              <a:ext uri="{FF2B5EF4-FFF2-40B4-BE49-F238E27FC236}">
                <a16:creationId xmlns:a16="http://schemas.microsoft.com/office/drawing/2014/main" id="{71C9BD56-C449-42C8-8F06-90D5C765F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153" y="3532909"/>
            <a:ext cx="2275897" cy="148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8016C90-C7DE-4043-8963-44C9E905A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0378" flipH="1">
            <a:off x="692956" y="1005644"/>
            <a:ext cx="1287322" cy="15384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554F5DC-E854-4AAD-AA84-8EF4C36D7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065" y="1907536"/>
            <a:ext cx="2441442" cy="2464299"/>
          </a:xfrm>
          <a:prstGeom prst="rect">
            <a:avLst/>
          </a:prstGeom>
        </p:spPr>
      </p:pic>
      <p:sp>
        <p:nvSpPr>
          <p:cNvPr id="246" name="Google Shape;272;p29">
            <a:extLst>
              <a:ext uri="{FF2B5EF4-FFF2-40B4-BE49-F238E27FC236}">
                <a16:creationId xmlns:a16="http://schemas.microsoft.com/office/drawing/2014/main" id="{4EA528DD-E2B3-4932-BA87-52F1A0595269}"/>
              </a:ext>
            </a:extLst>
          </p:cNvPr>
          <p:cNvSpPr txBox="1">
            <a:spLocks/>
          </p:cNvSpPr>
          <p:nvPr/>
        </p:nvSpPr>
        <p:spPr>
          <a:xfrm>
            <a:off x="1043862" y="922505"/>
            <a:ext cx="5986858" cy="1857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/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有話好好說，用道理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說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服別人。動手或恐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嚇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他人都是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可以的</a:t>
            </a:r>
            <a:r>
              <a:rPr lang="zh-TW" altLang="zh-TW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欺負</a:t>
            </a:r>
            <a:r>
              <a:rPr lang="zh-TW" altLang="zh-TW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行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zh-TW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7" name="Google Shape;272;p29">
            <a:extLst>
              <a:ext uri="{FF2B5EF4-FFF2-40B4-BE49-F238E27FC236}">
                <a16:creationId xmlns:a16="http://schemas.microsoft.com/office/drawing/2014/main" id="{B4216E4F-928C-4C0C-9A69-CA8A8BA05425}"/>
              </a:ext>
            </a:extLst>
          </p:cNvPr>
          <p:cNvSpPr txBox="1">
            <a:spLocks/>
          </p:cNvSpPr>
          <p:nvPr/>
        </p:nvSpPr>
        <p:spPr>
          <a:xfrm>
            <a:off x="1106537" y="3139686"/>
            <a:ext cx="5172891" cy="113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/>
            <a:r>
              <a:rPr lang="zh-TW" altLang="en-US" sz="3200" b="1" dirty="0">
                <a:solidFill>
                  <a:srgbClr val="FF0000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直故意</a:t>
            </a:r>
            <a:r>
              <a:rPr lang="zh-TW" altLang="zh-TW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欺負</a:t>
            </a:r>
            <a:r>
              <a:rPr lang="zh-TW" altLang="en-US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別人，就是</a:t>
            </a:r>
            <a:r>
              <a:rPr lang="zh-TW" altLang="zh-TW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</a:t>
            </a:r>
            <a:r>
              <a:rPr lang="zh-TW" altLang="en-US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霸凌</a:t>
            </a:r>
            <a:r>
              <a:rPr lang="zh-TW" altLang="zh-TW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」</a:t>
            </a:r>
            <a:r>
              <a:rPr lang="zh-TW" altLang="en-US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！</a:t>
            </a:r>
            <a:endParaRPr lang="en-US" altLang="zh-TW" sz="3200" b="1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F02C040-1B98-477C-AFD5-00039E1F0867}"/>
              </a:ext>
            </a:extLst>
          </p:cNvPr>
          <p:cNvSpPr/>
          <p:nvPr/>
        </p:nvSpPr>
        <p:spPr>
          <a:xfrm>
            <a:off x="6685278" y="4448903"/>
            <a:ext cx="22910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圖片來源：</a:t>
            </a:r>
            <a:r>
              <a:rPr lang="en-US" altLang="zh-TW" sz="1000" dirty="0"/>
              <a:t>https://reurl.cc/vgqLvl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97192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7"/>
          <p:cNvSpPr txBox="1">
            <a:spLocks noGrp="1"/>
          </p:cNvSpPr>
          <p:nvPr>
            <p:ph type="title" idx="4294967295"/>
          </p:nvPr>
        </p:nvSpPr>
        <p:spPr>
          <a:xfrm>
            <a:off x="1306064" y="557163"/>
            <a:ext cx="6407460" cy="907681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icrosoft JhengHei"/>
              <a:buNone/>
            </a:pP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校園</a:t>
            </a:r>
            <a:r>
              <a:rPr 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霸凌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問題</a:t>
            </a:r>
            <a:r>
              <a:rPr lang="zh-TW" sz="32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嚴重嗎？</a:t>
            </a:r>
            <a:endParaRPr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648" name="Google Shape;648;p7"/>
          <p:cNvSpPr txBox="1">
            <a:spLocks noGrp="1"/>
          </p:cNvSpPr>
          <p:nvPr>
            <p:ph type="body" idx="4294967295"/>
          </p:nvPr>
        </p:nvSpPr>
        <p:spPr>
          <a:xfrm>
            <a:off x="863271" y="1551886"/>
            <a:ext cx="6850253" cy="1985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600"/>
              </a:spcBef>
              <a:buClr>
                <a:schemeClr val="dk1"/>
              </a:buClr>
              <a:buSzPts val="3600"/>
              <a:buNone/>
            </a:pPr>
            <a:r>
              <a:rPr lang="zh-TW" sz="2800" dirty="0">
                <a:solidFill>
                  <a:schemeClr val="dk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調查發現：</a:t>
            </a: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在校園中，有的小孩因為被嘲笑或被欺負，而害怕上學。</a:t>
            </a:r>
            <a:endParaRPr lang="en-US" altLang="zh-TW" sz="28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Microsoft JhengHei"/>
              <a:sym typeface="Microsoft JhengHei"/>
            </a:endParaRPr>
          </a:p>
          <a:p>
            <a:pPr marL="0" lvl="0" indent="0">
              <a:spcBef>
                <a:spcPts val="600"/>
              </a:spcBef>
              <a:buClr>
                <a:schemeClr val="dk1"/>
              </a:buClr>
              <a:buSzPts val="3600"/>
              <a:buNone/>
            </a:pPr>
            <a:r>
              <a:rPr lang="zh-TW" altLang="en-US" sz="28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還有的，在網路上被人亂罵。</a:t>
            </a:r>
            <a:endParaRPr sz="28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Microsoft JhengHei"/>
              <a:sym typeface="Microsoft JhengHei"/>
            </a:endParaRPr>
          </a:p>
        </p:txBody>
      </p:sp>
      <p:sp>
        <p:nvSpPr>
          <p:cNvPr id="650" name="Google Shape;650;p7"/>
          <p:cNvSpPr txBox="1"/>
          <p:nvPr/>
        </p:nvSpPr>
        <p:spPr>
          <a:xfrm>
            <a:off x="1053885" y="3834510"/>
            <a:ext cx="5401159" cy="652058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80000" marR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50"/>
              <a:buFont typeface="Microsoft JhengHei"/>
              <a:buNone/>
            </a:pPr>
            <a:r>
              <a:rPr lang="zh-TW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所以是</a:t>
            </a:r>
            <a:r>
              <a:rPr 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很嚴重</a:t>
            </a:r>
            <a:r>
              <a:rPr lang="zh-TW" sz="32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Microsoft JhengHei"/>
                <a:sym typeface="Microsoft JhengHei"/>
              </a:rPr>
              <a:t>的喔！</a:t>
            </a:r>
            <a:endParaRPr sz="32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51" name="Google Shape;65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515195">
            <a:off x="435571" y="576008"/>
            <a:ext cx="727643" cy="6603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133B3558-995E-4720-9743-159572FDD78C}"/>
              </a:ext>
            </a:extLst>
          </p:cNvPr>
          <p:cNvGrpSpPr/>
          <p:nvPr/>
        </p:nvGrpSpPr>
        <p:grpSpPr>
          <a:xfrm>
            <a:off x="6772760" y="2977641"/>
            <a:ext cx="2203869" cy="1608696"/>
            <a:chOff x="6772760" y="2908270"/>
            <a:chExt cx="2203869" cy="1608696"/>
          </a:xfrm>
        </p:grpSpPr>
        <p:sp>
          <p:nvSpPr>
            <p:cNvPr id="649" name="Google Shape;649;p7"/>
            <p:cNvSpPr txBox="1"/>
            <p:nvPr/>
          </p:nvSpPr>
          <p:spPr>
            <a:xfrm>
              <a:off x="6772760" y="4148912"/>
              <a:ext cx="2203869" cy="368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lvl="0">
                <a:lnSpc>
                  <a:spcPct val="94000"/>
                </a:lnSpc>
                <a:buClr>
                  <a:schemeClr val="dk2"/>
                </a:buClr>
                <a:buSzPts val="1350"/>
              </a:pPr>
              <a:r>
                <a:rPr lang="zh-TW" sz="1000" dirty="0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資料來源：</a:t>
              </a:r>
              <a:r>
                <a:rPr lang="zh-TW" altLang="en-US" sz="1000" dirty="0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家扶兒少調查</a:t>
              </a:r>
              <a:r>
                <a:rPr lang="zh-TW" sz="1000" dirty="0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20</a:t>
              </a:r>
              <a:r>
                <a:rPr lang="en-US" altLang="zh-TW" sz="1000" dirty="0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19</a:t>
              </a:r>
              <a:r>
                <a:rPr lang="zh-TW" sz="1000" dirty="0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.</a:t>
              </a:r>
              <a:r>
                <a:rPr lang="en-US" altLang="zh-TW" sz="1000" dirty="0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05</a:t>
              </a:r>
              <a:r>
                <a:rPr lang="zh-TW" sz="1000" dirty="0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.2</a:t>
              </a:r>
              <a:r>
                <a:rPr lang="en-US" altLang="zh-TW" sz="1000" dirty="0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8</a:t>
              </a:r>
            </a:p>
            <a:p>
              <a:pPr lvl="0">
                <a:lnSpc>
                  <a:spcPct val="94000"/>
                </a:lnSpc>
                <a:buClr>
                  <a:schemeClr val="dk2"/>
                </a:buClr>
                <a:buSzPts val="1350"/>
              </a:pPr>
              <a:r>
                <a:rPr lang="en-US" altLang="zh-TW" sz="1000" dirty="0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https://reurl.cc/V5EMEY</a:t>
              </a:r>
              <a:endParaRPr sz="1000" dirty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5B637218-DBA5-4AB9-A91F-F335CCB76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3524" y="2908270"/>
              <a:ext cx="988776" cy="1098640"/>
            </a:xfrm>
            <a:prstGeom prst="rect">
              <a:avLst/>
            </a:prstGeom>
          </p:spPr>
        </p:pic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9AEB2313-4C24-43BD-BFA7-6026C2559553}"/>
              </a:ext>
            </a:extLst>
          </p:cNvPr>
          <p:cNvSpPr txBox="1"/>
          <p:nvPr/>
        </p:nvSpPr>
        <p:spPr>
          <a:xfrm rot="684156">
            <a:off x="5134675" y="1677045"/>
            <a:ext cx="2577149" cy="6463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比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r>
              <a:rPr lang="zh-TW" altLang="en-US" sz="36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或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endParaRPr lang="zh-TW" altLang="en-US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98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AE65D78C-B80E-4A34-8825-7501EDB71A29}"/>
              </a:ext>
            </a:extLst>
          </p:cNvPr>
          <p:cNvSpPr txBox="1">
            <a:spLocks/>
          </p:cNvSpPr>
          <p:nvPr/>
        </p:nvSpPr>
        <p:spPr>
          <a:xfrm>
            <a:off x="466838" y="378415"/>
            <a:ext cx="5348378" cy="1015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36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251AA74-C07B-40AD-A38C-3C303405A207}"/>
              </a:ext>
            </a:extLst>
          </p:cNvPr>
          <p:cNvSpPr/>
          <p:nvPr/>
        </p:nvSpPr>
        <p:spPr>
          <a:xfrm>
            <a:off x="6501538" y="4422419"/>
            <a:ext cx="2358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圖片來源：</a:t>
            </a:r>
            <a:r>
              <a:rPr lang="en-US" altLang="zh-TW" sz="1000" dirty="0"/>
              <a:t>https://reurl.cc/Yj7DvL</a:t>
            </a:r>
            <a:endParaRPr lang="zh-TW" altLang="en-US" sz="1000" dirty="0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2388AAA-26A8-4A56-A207-4693E21ED7FD}"/>
              </a:ext>
            </a:extLst>
          </p:cNvPr>
          <p:cNvSpPr txBox="1">
            <a:spLocks/>
          </p:cNvSpPr>
          <p:nvPr/>
        </p:nvSpPr>
        <p:spPr>
          <a:xfrm>
            <a:off x="1072436" y="1877787"/>
            <a:ext cx="8071564" cy="2282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000"/>
              </a:lnSpc>
              <a:buNone/>
            </a:pPr>
            <a:r>
              <a:rPr lang="zh-TW" altLang="en-US" sz="36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請從下面故事中，</a:t>
            </a:r>
            <a:endParaRPr lang="en-US" altLang="zh-TW" sz="36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zh-TW" altLang="en-US" sz="36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舉手說出哪些行</a:t>
            </a:r>
            <a:r>
              <a:rPr lang="zh-TW" altLang="en-US" sz="36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en-US" sz="36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不對。</a:t>
            </a:r>
            <a:endParaRPr lang="en-US" altLang="zh-TW" sz="36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zh-TW" altLang="en-US" sz="36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應該怎</a:t>
            </a:r>
            <a:r>
              <a:rPr lang="zh-TW" altLang="en-US" sz="3600" b="1" dirty="0">
                <a:solidFill>
                  <a:srgbClr val="0070C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en-US" sz="36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做，才正確</a:t>
            </a:r>
            <a:r>
              <a:rPr lang="zh-TW" altLang="en-US" sz="3600" b="1" dirty="0">
                <a:solidFill>
                  <a:srgbClr val="0070C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呢</a:t>
            </a:r>
            <a:r>
              <a:rPr lang="zh-TW" altLang="en-US" sz="3600" b="1" dirty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？</a:t>
            </a:r>
            <a:endParaRPr lang="en-US" altLang="zh-TW" sz="36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9D0FBD7-0D93-4456-84B1-A04212B54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13562" flipH="1">
            <a:off x="7010360" y="468709"/>
            <a:ext cx="1211511" cy="2101679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929676C1-B5E5-4340-8C76-B1EF50DF8B22}"/>
              </a:ext>
            </a:extLst>
          </p:cNvPr>
          <p:cNvGrpSpPr/>
          <p:nvPr/>
        </p:nvGrpSpPr>
        <p:grpSpPr>
          <a:xfrm>
            <a:off x="1062707" y="577971"/>
            <a:ext cx="5438831" cy="1180614"/>
            <a:chOff x="1062708" y="577971"/>
            <a:chExt cx="4849926" cy="1180614"/>
          </a:xfrm>
        </p:grpSpPr>
        <p:sp>
          <p:nvSpPr>
            <p:cNvPr id="11" name="Google Shape;266;p29">
              <a:extLst>
                <a:ext uri="{FF2B5EF4-FFF2-40B4-BE49-F238E27FC236}">
                  <a16:creationId xmlns:a16="http://schemas.microsoft.com/office/drawing/2014/main" id="{07B5D6B1-D530-47A9-925E-02205E7C593A}"/>
                </a:ext>
              </a:extLst>
            </p:cNvPr>
            <p:cNvSpPr txBox="1">
              <a:spLocks/>
            </p:cNvSpPr>
            <p:nvPr/>
          </p:nvSpPr>
          <p:spPr>
            <a:xfrm>
              <a:off x="1915063" y="577971"/>
              <a:ext cx="3997571" cy="118061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lvl="0" algn="r" defTabSz="342900" rtl="0" eaLnBrk="1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F27775"/>
                </a:buClr>
                <a:buSzPts val="4000"/>
                <a:buNone/>
                <a:defRPr sz="4000" kern="1200">
                  <a:solidFill>
                    <a:srgbClr val="F27775"/>
                  </a:solidFill>
                  <a:latin typeface="+mj-lt"/>
                  <a:ea typeface="+mj-ea"/>
                  <a:cs typeface="+mj-cs"/>
                </a:defRPr>
              </a:lvl1pPr>
              <a:lvl2pPr lvl="1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2pPr>
              <a:lvl3pPr lvl="2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3pPr>
              <a:lvl4pPr lvl="3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4pPr>
              <a:lvl5pPr lvl="4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5pPr>
              <a:lvl6pPr lvl="5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6pPr>
              <a:lvl7pPr lvl="6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7pPr>
              <a:lvl8pPr lvl="7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8pPr>
              <a:lvl9pPr lvl="8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9pPr>
            </a:lstStyle>
            <a:p>
              <a:pPr algn="l"/>
              <a:r>
                <a:rPr lang="zh-TW" altLang="en-US" sz="3600" b="1" dirty="0">
                  <a:solidFill>
                    <a:srgbClr val="CC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錯誤找</a:t>
              </a:r>
              <a:r>
                <a:rPr lang="zh-TW" altLang="en-US" sz="3600" b="1" dirty="0">
                  <a:solidFill>
                    <a:srgbClr val="CC0000"/>
                  </a:solidFill>
                  <a:latin typeface="文鼎標楷注音破音二" panose="020B0602010101010101" pitchFamily="34" charset="-120"/>
                  <a:ea typeface="文鼎標楷注音破音二" panose="020B0602010101010101" pitchFamily="34" charset="-120"/>
                </a:rPr>
                <a:t>一</a:t>
              </a:r>
              <a:r>
                <a:rPr lang="zh-TW" altLang="en-US" sz="3600" b="1" dirty="0">
                  <a:solidFill>
                    <a:srgbClr val="CC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找</a:t>
              </a: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D47CBA43-BD82-4514-8499-9072853E9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2708" y="850309"/>
              <a:ext cx="680052" cy="680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321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72;p29">
            <a:extLst>
              <a:ext uri="{FF2B5EF4-FFF2-40B4-BE49-F238E27FC236}">
                <a16:creationId xmlns:a16="http://schemas.microsoft.com/office/drawing/2014/main" id="{4EA528DD-E2B3-4932-BA87-52F1A0595269}"/>
              </a:ext>
            </a:extLst>
          </p:cNvPr>
          <p:cNvSpPr txBox="1">
            <a:spLocks/>
          </p:cNvSpPr>
          <p:nvPr/>
        </p:nvSpPr>
        <p:spPr>
          <a:xfrm>
            <a:off x="701295" y="1698957"/>
            <a:ext cx="5084685" cy="26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每次意見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同時，</a:t>
            </a:r>
            <a:r>
              <a:rPr lang="zh-TW" altLang="en-US" sz="3200" u="sng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胖虎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就按住</a:t>
            </a:r>
            <a:r>
              <a:rPr lang="zh-TW" altLang="en-US" sz="3200" u="sng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大雄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嘴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巴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，不讓他說話。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u="sng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小夫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因為怕被罵，也乖乖聽話。</a:t>
            </a:r>
            <a:endParaRPr lang="en-US" altLang="zh-TW" sz="32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D44462D-9B54-4C5A-978B-BF2AFFFDE08D}"/>
              </a:ext>
            </a:extLst>
          </p:cNvPr>
          <p:cNvSpPr/>
          <p:nvPr/>
        </p:nvSpPr>
        <p:spPr>
          <a:xfrm>
            <a:off x="6253788" y="4354057"/>
            <a:ext cx="24514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圖片來源：</a:t>
            </a:r>
            <a:r>
              <a:rPr lang="en-US" altLang="zh-TW" sz="1000" dirty="0"/>
              <a:t> https://reurl.cc/yEAbDD</a:t>
            </a:r>
            <a:endParaRPr lang="zh-TW" altLang="en-US" sz="10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FA1DC67-7FB8-4AD4-8548-4F006EA98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5" r="5003" b="12411"/>
          <a:stretch/>
        </p:blipFill>
        <p:spPr>
          <a:xfrm>
            <a:off x="6002607" y="2227420"/>
            <a:ext cx="2816978" cy="199544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39D221C-D2D1-4FCD-A9E1-CA2A23341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439" y="1581076"/>
            <a:ext cx="1292687" cy="1292687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736F2922-3769-4510-85CF-35C9BEA8D022}"/>
              </a:ext>
            </a:extLst>
          </p:cNvPr>
          <p:cNvGrpSpPr/>
          <p:nvPr/>
        </p:nvGrpSpPr>
        <p:grpSpPr>
          <a:xfrm>
            <a:off x="1089367" y="400462"/>
            <a:ext cx="4849926" cy="1180614"/>
            <a:chOff x="1062708" y="577971"/>
            <a:chExt cx="4849926" cy="1180614"/>
          </a:xfrm>
        </p:grpSpPr>
        <p:sp>
          <p:nvSpPr>
            <p:cNvPr id="11" name="Google Shape;266;p29">
              <a:extLst>
                <a:ext uri="{FF2B5EF4-FFF2-40B4-BE49-F238E27FC236}">
                  <a16:creationId xmlns:a16="http://schemas.microsoft.com/office/drawing/2014/main" id="{EEEA5CDC-8A4F-4E5E-9555-C876C68B7B9E}"/>
                </a:ext>
              </a:extLst>
            </p:cNvPr>
            <p:cNvSpPr txBox="1">
              <a:spLocks/>
            </p:cNvSpPr>
            <p:nvPr/>
          </p:nvSpPr>
          <p:spPr>
            <a:xfrm>
              <a:off x="1915063" y="577971"/>
              <a:ext cx="3997571" cy="118061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lvl="0" algn="r" defTabSz="342900" rtl="0" eaLnBrk="1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F27775"/>
                </a:buClr>
                <a:buSzPts val="4000"/>
                <a:buNone/>
                <a:defRPr sz="4000" kern="1200">
                  <a:solidFill>
                    <a:srgbClr val="F27775"/>
                  </a:solidFill>
                  <a:latin typeface="+mj-lt"/>
                  <a:ea typeface="+mj-ea"/>
                  <a:cs typeface="+mj-cs"/>
                </a:defRPr>
              </a:lvl1pPr>
              <a:lvl2pPr lvl="1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2pPr>
              <a:lvl3pPr lvl="2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3pPr>
              <a:lvl4pPr lvl="3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4pPr>
              <a:lvl5pPr lvl="4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5pPr>
              <a:lvl6pPr lvl="5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6pPr>
              <a:lvl7pPr lvl="6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7pPr>
              <a:lvl8pPr lvl="7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8pPr>
              <a:lvl9pPr lvl="8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9pPr>
            </a:lstStyle>
            <a:p>
              <a:pPr algn="l"/>
              <a:r>
                <a:rPr lang="zh-TW" altLang="en-US" sz="3600" b="1" dirty="0">
                  <a:solidFill>
                    <a:srgbClr val="CC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哪裡不對？</a:t>
              </a: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C49C1AA1-29AA-4D1D-9018-B08E2879C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2708" y="850309"/>
              <a:ext cx="680052" cy="680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2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72;p29">
            <a:extLst>
              <a:ext uri="{FF2B5EF4-FFF2-40B4-BE49-F238E27FC236}">
                <a16:creationId xmlns:a16="http://schemas.microsoft.com/office/drawing/2014/main" id="{4EA528DD-E2B3-4932-BA87-52F1A0595269}"/>
              </a:ext>
            </a:extLst>
          </p:cNvPr>
          <p:cNvSpPr txBox="1">
            <a:spLocks/>
          </p:cNvSpPr>
          <p:nvPr/>
        </p:nvSpPr>
        <p:spPr>
          <a:xfrm>
            <a:off x="958593" y="1359721"/>
            <a:ext cx="5079783" cy="3241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尊重每個人的想法，講道理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說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服對方，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能使用暴力。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 algn="just">
              <a:spcBef>
                <a:spcPts val="600"/>
              </a:spcBef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有人被欺負時，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 algn="just">
              <a:spcAft>
                <a:spcPts val="600"/>
              </a:spcAft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要想辦法阻止。</a:t>
            </a:r>
            <a:endParaRPr lang="en-US" altLang="zh-TW" sz="32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07DAE40-B0BA-443C-B8CA-D948BD755477}"/>
              </a:ext>
            </a:extLst>
          </p:cNvPr>
          <p:cNvGrpSpPr/>
          <p:nvPr/>
        </p:nvGrpSpPr>
        <p:grpSpPr>
          <a:xfrm>
            <a:off x="1046428" y="315947"/>
            <a:ext cx="4677623" cy="1180614"/>
            <a:chOff x="1046428" y="460207"/>
            <a:chExt cx="4677623" cy="1180614"/>
          </a:xfrm>
        </p:grpSpPr>
        <p:sp>
          <p:nvSpPr>
            <p:cNvPr id="14" name="Google Shape;266;p29">
              <a:extLst>
                <a:ext uri="{FF2B5EF4-FFF2-40B4-BE49-F238E27FC236}">
                  <a16:creationId xmlns:a16="http://schemas.microsoft.com/office/drawing/2014/main" id="{915C5F9B-2692-4B57-9B46-512069B93BD5}"/>
                </a:ext>
              </a:extLst>
            </p:cNvPr>
            <p:cNvSpPr txBox="1">
              <a:spLocks/>
            </p:cNvSpPr>
            <p:nvPr/>
          </p:nvSpPr>
          <p:spPr>
            <a:xfrm>
              <a:off x="1726480" y="460207"/>
              <a:ext cx="3997571" cy="118061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lvl="0" algn="r" defTabSz="342900" rtl="0" eaLnBrk="1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F27775"/>
                </a:buClr>
                <a:buSzPts val="4000"/>
                <a:buNone/>
                <a:defRPr sz="4000" kern="1200">
                  <a:solidFill>
                    <a:srgbClr val="F27775"/>
                  </a:solidFill>
                  <a:latin typeface="+mj-lt"/>
                  <a:ea typeface="+mj-ea"/>
                  <a:cs typeface="+mj-cs"/>
                </a:defRPr>
              </a:lvl1pPr>
              <a:lvl2pPr lvl="1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2pPr>
              <a:lvl3pPr lvl="2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3pPr>
              <a:lvl4pPr lvl="3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4pPr>
              <a:lvl5pPr lvl="4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5pPr>
              <a:lvl6pPr lvl="5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6pPr>
              <a:lvl7pPr lvl="6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7pPr>
              <a:lvl8pPr lvl="7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8pPr>
              <a:lvl9pPr lvl="8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9pPr>
            </a:lstStyle>
            <a:p>
              <a:pPr algn="l"/>
              <a:r>
                <a:rPr lang="zh-TW" altLang="en-US" sz="3600" b="1" dirty="0">
                  <a:solidFill>
                    <a:srgbClr val="0070C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應該怎</a:t>
              </a:r>
              <a:r>
                <a:rPr lang="zh-TW" altLang="en-US" sz="3600" b="1" dirty="0">
                  <a:solidFill>
                    <a:srgbClr val="0070C0"/>
                  </a:solidFill>
                  <a:latin typeface="文鼎標楷注音破音一" panose="020B0602010101010101" pitchFamily="34" charset="-120"/>
                  <a:ea typeface="文鼎標楷注音破音一" panose="020B0602010101010101" pitchFamily="34" charset="-120"/>
                </a:rPr>
                <a:t>麼</a:t>
              </a:r>
              <a:r>
                <a:rPr lang="zh-TW" altLang="en-US" sz="3600" b="1" dirty="0">
                  <a:solidFill>
                    <a:srgbClr val="0070C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做？</a:t>
              </a:r>
              <a:endParaRPr lang="zh-TW" alt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2D1015B4-979D-4E50-8B11-12AE32265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6428" y="710488"/>
              <a:ext cx="680052" cy="680052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9E4EE410-6108-410E-AA8D-146D73378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175" y="2008242"/>
            <a:ext cx="3336469" cy="198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2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72;p29">
            <a:extLst>
              <a:ext uri="{FF2B5EF4-FFF2-40B4-BE49-F238E27FC236}">
                <a16:creationId xmlns:a16="http://schemas.microsoft.com/office/drawing/2014/main" id="{4EA528DD-E2B3-4932-BA87-52F1A0595269}"/>
              </a:ext>
            </a:extLst>
          </p:cNvPr>
          <p:cNvSpPr txBox="1">
            <a:spLocks/>
          </p:cNvSpPr>
          <p:nvPr/>
        </p:nvSpPr>
        <p:spPr>
          <a:xfrm>
            <a:off x="1089367" y="1603822"/>
            <a:ext cx="4927212" cy="2776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8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1400"/>
              <a:buFont typeface="Abel"/>
              <a:buNone/>
              <a:defRPr sz="1700" b="0" i="0" u="none" strike="noStrike" cap="none">
                <a:solidFill>
                  <a:srgbClr val="252D48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u="sng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阿志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愛抱著小熊上學，同學</a:t>
            </a:r>
            <a:r>
              <a:rPr lang="zh-TW" altLang="en-US" sz="3200" dirty="0">
                <a:solidFill>
                  <a:schemeClr val="tx1"/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直取笑他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長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不大。</a:t>
            </a:r>
            <a:endParaRPr lang="en-US" altLang="zh-TW" sz="32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不但說他壞話，還故意</a:t>
            </a:r>
            <a:r>
              <a:rPr lang="zh-TW" altLang="en-US" sz="3200" dirty="0">
                <a:solidFill>
                  <a:schemeClr val="tx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32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理他。</a:t>
            </a:r>
            <a:endParaRPr lang="en-US" altLang="zh-TW" sz="32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D071FA1-9489-4AE2-9BC4-0FEA7DF7CDA8}"/>
              </a:ext>
            </a:extLst>
          </p:cNvPr>
          <p:cNvGrpSpPr/>
          <p:nvPr/>
        </p:nvGrpSpPr>
        <p:grpSpPr>
          <a:xfrm>
            <a:off x="6440535" y="1954161"/>
            <a:ext cx="2512643" cy="2779785"/>
            <a:chOff x="6440535" y="1954161"/>
            <a:chExt cx="2512643" cy="2779785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D44462D-9B54-4C5A-978B-BF2AFFFDE08D}"/>
                </a:ext>
              </a:extLst>
            </p:cNvPr>
            <p:cNvSpPr/>
            <p:nvPr/>
          </p:nvSpPr>
          <p:spPr>
            <a:xfrm>
              <a:off x="6501715" y="4487725"/>
              <a:ext cx="245146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000" dirty="0"/>
                <a:t>圖片來源：</a:t>
              </a:r>
              <a:r>
                <a:rPr lang="en-US" altLang="zh-TW" sz="1000" dirty="0"/>
                <a:t>https://reurl.cc/83b58o</a:t>
              </a:r>
              <a:endParaRPr lang="zh-TW" altLang="en-US" sz="1000" dirty="0"/>
            </a:p>
          </p:txBody>
        </p:sp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6FDAB16D-8C19-4F52-8B4A-8CF96F210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0535" y="1954161"/>
              <a:ext cx="2387546" cy="2426179"/>
            </a:xfrm>
            <a:prstGeom prst="rect">
              <a:avLst/>
            </a:prstGeom>
          </p:spPr>
        </p:pic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B66D1962-4E7F-4490-847D-FCF54079E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439" y="1581076"/>
            <a:ext cx="1292687" cy="1292687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BE14D098-A0A2-4741-A271-4FA2883DF6E7}"/>
              </a:ext>
            </a:extLst>
          </p:cNvPr>
          <p:cNvGrpSpPr/>
          <p:nvPr/>
        </p:nvGrpSpPr>
        <p:grpSpPr>
          <a:xfrm>
            <a:off x="1089367" y="400462"/>
            <a:ext cx="4849926" cy="1180614"/>
            <a:chOff x="1062708" y="577971"/>
            <a:chExt cx="4849926" cy="1180614"/>
          </a:xfrm>
        </p:grpSpPr>
        <p:sp>
          <p:nvSpPr>
            <p:cNvPr id="12" name="Google Shape;266;p29">
              <a:extLst>
                <a:ext uri="{FF2B5EF4-FFF2-40B4-BE49-F238E27FC236}">
                  <a16:creationId xmlns:a16="http://schemas.microsoft.com/office/drawing/2014/main" id="{2BC6A9C4-0EF3-4DC4-AA31-1D946967CA9A}"/>
                </a:ext>
              </a:extLst>
            </p:cNvPr>
            <p:cNvSpPr txBox="1">
              <a:spLocks/>
            </p:cNvSpPr>
            <p:nvPr/>
          </p:nvSpPr>
          <p:spPr>
            <a:xfrm>
              <a:off x="1915063" y="577971"/>
              <a:ext cx="3997571" cy="118061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lvl="0" algn="r" defTabSz="342900" rtl="0" eaLnBrk="1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F27775"/>
                </a:buClr>
                <a:buSzPts val="4000"/>
                <a:buNone/>
                <a:defRPr sz="4000" kern="1200">
                  <a:solidFill>
                    <a:srgbClr val="F27775"/>
                  </a:solidFill>
                  <a:latin typeface="+mj-lt"/>
                  <a:ea typeface="+mj-ea"/>
                  <a:cs typeface="+mj-cs"/>
                </a:defRPr>
              </a:lvl1pPr>
              <a:lvl2pPr lvl="1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2pPr>
              <a:lvl3pPr lvl="2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3pPr>
              <a:lvl4pPr lvl="3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4pPr>
              <a:lvl5pPr lvl="4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5pPr>
              <a:lvl6pPr lvl="5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6pPr>
              <a:lvl7pPr lvl="6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7pPr>
              <a:lvl8pPr lvl="7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8pPr>
              <a:lvl9pPr lvl="8" algn="r" rtl="0" eaLnBrk="1" hangingPunct="1">
                <a:spcBef>
                  <a:spcPts val="0"/>
                </a:spcBef>
                <a:spcAft>
                  <a:spcPts val="0"/>
                </a:spcAft>
                <a:buSzPts val="4000"/>
                <a:buNone/>
                <a:defRPr sz="4000">
                  <a:solidFill>
                    <a:schemeClr val="tx2"/>
                  </a:solidFill>
                </a:defRPr>
              </a:lvl9pPr>
            </a:lstStyle>
            <a:p>
              <a:pPr algn="l"/>
              <a:r>
                <a:rPr lang="zh-TW" altLang="en-US" sz="3600" b="1" dirty="0">
                  <a:solidFill>
                    <a:srgbClr val="CC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哪裡不對？</a:t>
              </a: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8793C1E-6421-4D52-B9C5-F49923AE1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2708" y="850309"/>
              <a:ext cx="680052" cy="680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996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16"/>
  <p:tag name="MH_LIBRARY" val="GRAPHIC"/>
  <p:tag name="MH_TYPE" val="Other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SubTitle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59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59"/>
  <p:tag name="MH_LIBRARY" val="GRAPHIC"/>
  <p:tag name="MH_TYPE" val="Other"/>
  <p:tag name="MH_ORDER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16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SubTitle"/>
  <p:tag name="MH_ORDER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59"/>
  <p:tag name="MH_LIBRARY" val="GRAPHIC"/>
  <p:tag name="MH_TYPE" val="Other"/>
  <p:tag name="MH_ORDER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16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16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16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359"/>
  <p:tag name="MH_LIBRARY" val="GRAPHIC"/>
  <p:tag name="MH_TYPE" val="Other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26"/>
  <p:tag name="MH_LIBRARY" val="GRAPHIC"/>
  <p:tag name="MH_TYPE" val="Other"/>
  <p:tag name="MH_ORDER" val="7"/>
</p:tagLst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16182</TotalTime>
  <Words>4626</Words>
  <Application>Microsoft Office PowerPoint</Application>
  <PresentationFormat>如螢幕大小 (16:9)</PresentationFormat>
  <Paragraphs>392</Paragraphs>
  <Slides>34</Slides>
  <Notes>34</Notes>
  <HiddenSlides>0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53" baseType="lpstr">
      <vt:lpstr>文鼎標楷注音破音三</vt:lpstr>
      <vt:lpstr>Ebrima</vt:lpstr>
      <vt:lpstr>Wingdings 3</vt:lpstr>
      <vt:lpstr>Calibri</vt:lpstr>
      <vt:lpstr>幼圆</vt:lpstr>
      <vt:lpstr>Arvo</vt:lpstr>
      <vt:lpstr>王漢宗中楷體注音</vt:lpstr>
      <vt:lpstr>Times New Roman</vt:lpstr>
      <vt:lpstr>Abel</vt:lpstr>
      <vt:lpstr>Century Gothic</vt:lpstr>
      <vt:lpstr>新細明體</vt:lpstr>
      <vt:lpstr>文鼎標楷注音</vt:lpstr>
      <vt:lpstr>Arial</vt:lpstr>
      <vt:lpstr>文鼎標楷注音破音一</vt:lpstr>
      <vt:lpstr>微軟正黑體</vt:lpstr>
      <vt:lpstr>Wingdings</vt:lpstr>
      <vt:lpstr>文鼎標楷注音破音二</vt:lpstr>
      <vt:lpstr>微軟正黑體</vt:lpstr>
      <vt:lpstr>絲縷</vt:lpstr>
      <vt:lpstr>維護兒權  霸凌不來 —反霸凌與人權</vt:lpstr>
      <vt:lpstr>學習目標</vt:lpstr>
      <vt:lpstr>你身邊發生過一樣的事嗎？</vt:lpstr>
      <vt:lpstr>PowerPoint 簡報</vt:lpstr>
      <vt:lpstr>校園霸凌問題嚴重嗎？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《兒童權利公約》  舉例來說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霸凌傷害了兒童權利</vt:lpstr>
      <vt:lpstr>反霸凌的保障</vt:lpstr>
      <vt:lpstr>PowerPoint 簡報</vt:lpstr>
      <vt:lpstr>PowerPoint 簡報</vt:lpstr>
      <vt:lpstr>PowerPoint 簡報</vt:lpstr>
      <vt:lpstr>PowerPoint 簡報</vt:lpstr>
      <vt:lpstr>我的反霸凌行動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防疫與人權</dc:title>
  <dc:creator>廖柔熒</dc:creator>
  <cp:lastModifiedBy>user</cp:lastModifiedBy>
  <cp:revision>963</cp:revision>
  <cp:lastPrinted>2020-11-11T08:22:07Z</cp:lastPrinted>
  <dcterms:modified xsi:type="dcterms:W3CDTF">2021-10-14T01:45:04Z</dcterms:modified>
</cp:coreProperties>
</file>