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4.xml" ContentType="application/vnd.openxmlformats-officedocument.theme+xml"/>
  <Override PartName="/ppt/slideLayouts/slideLayout36.xml" ContentType="application/vnd.openxmlformats-officedocument.presentationml.slideLayout+xml"/>
  <Override PartName="/ppt/theme/theme5.xml" ContentType="application/vnd.openxmlformats-officedocument.theme+xml"/>
  <Override PartName="/ppt/slideLayouts/slideLayout37.xml" ContentType="application/vnd.openxmlformats-officedocument.presentationml.slideLayout+xml"/>
  <Override PartName="/ppt/theme/theme6.xml" ContentType="application/vnd.openxmlformats-officedocument.theme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theme/theme7.xml" ContentType="application/vnd.openxmlformats-officedocument.theme+xml"/>
  <Override PartName="/ppt/theme/theme8.xml" ContentType="application/vnd.openxmlformats-officedocument.theme+xml"/>
  <Override PartName="/ppt/theme/theme9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  <p:sldMasterId id="2147483661" r:id="rId2"/>
    <p:sldMasterId id="2147483673" r:id="rId3"/>
    <p:sldMasterId id="2147483685" r:id="rId4"/>
    <p:sldMasterId id="2147483687" r:id="rId5"/>
    <p:sldMasterId id="2147483690" r:id="rId6"/>
    <p:sldMasterId id="2147483692" r:id="rId7"/>
  </p:sldMasterIdLst>
  <p:notesMasterIdLst>
    <p:notesMasterId r:id="rId42"/>
  </p:notesMasterIdLst>
  <p:handoutMasterIdLst>
    <p:handoutMasterId r:id="rId43"/>
  </p:handoutMasterIdLst>
  <p:sldIdLst>
    <p:sldId id="292" r:id="rId8"/>
    <p:sldId id="293" r:id="rId9"/>
    <p:sldId id="294" r:id="rId10"/>
    <p:sldId id="262" r:id="rId11"/>
    <p:sldId id="273" r:id="rId12"/>
    <p:sldId id="295" r:id="rId13"/>
    <p:sldId id="296" r:id="rId14"/>
    <p:sldId id="269" r:id="rId15"/>
    <p:sldId id="270" r:id="rId16"/>
    <p:sldId id="297" r:id="rId17"/>
    <p:sldId id="298" r:id="rId18"/>
    <p:sldId id="284" r:id="rId19"/>
    <p:sldId id="299" r:id="rId20"/>
    <p:sldId id="281" r:id="rId21"/>
    <p:sldId id="278" r:id="rId22"/>
    <p:sldId id="279" r:id="rId23"/>
    <p:sldId id="282" r:id="rId24"/>
    <p:sldId id="312" r:id="rId25"/>
    <p:sldId id="313" r:id="rId26"/>
    <p:sldId id="277" r:id="rId27"/>
    <p:sldId id="300" r:id="rId28"/>
    <p:sldId id="301" r:id="rId29"/>
    <p:sldId id="302" r:id="rId30"/>
    <p:sldId id="303" r:id="rId31"/>
    <p:sldId id="304" r:id="rId32"/>
    <p:sldId id="305" r:id="rId33"/>
    <p:sldId id="306" r:id="rId34"/>
    <p:sldId id="315" r:id="rId35"/>
    <p:sldId id="307" r:id="rId36"/>
    <p:sldId id="308" r:id="rId37"/>
    <p:sldId id="309" r:id="rId38"/>
    <p:sldId id="310" r:id="rId39"/>
    <p:sldId id="311" r:id="rId40"/>
    <p:sldId id="317" r:id="rId41"/>
  </p:sldIdLst>
  <p:sldSz cx="9144000" cy="6858000" type="screen4x3"/>
  <p:notesSz cx="6807200" cy="9939338"/>
  <p:defaultTextStyle>
    <a:defPPr>
      <a:defRPr lang="zh-CN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6FF"/>
    <a:srgbClr val="FF9900"/>
    <a:srgbClr val="CC9900"/>
    <a:srgbClr val="339933"/>
    <a:srgbClr val="99CC00"/>
    <a:srgbClr val="009900"/>
    <a:srgbClr val="CC3300"/>
    <a:srgbClr val="660066"/>
    <a:srgbClr val="FFFFCC"/>
    <a:srgbClr val="FBFBF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等深淺樣式 2 - 輔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2838BEF-8BB2-4498-84A7-C5851F593DF1}" styleName="中等深淺樣式 4 - 輔色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74" autoAdjust="0"/>
    <p:restoredTop sz="94660"/>
  </p:normalViewPr>
  <p:slideViewPr>
    <p:cSldViewPr>
      <p:cViewPr varScale="1">
        <p:scale>
          <a:sx n="74" d="100"/>
          <a:sy n="74" d="100"/>
        </p:scale>
        <p:origin x="1044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6.xml"/><Relationship Id="rId18" Type="http://schemas.openxmlformats.org/officeDocument/2006/relationships/slide" Target="slides/slide11.xml"/><Relationship Id="rId26" Type="http://schemas.openxmlformats.org/officeDocument/2006/relationships/slide" Target="slides/slide19.xml"/><Relationship Id="rId39" Type="http://schemas.openxmlformats.org/officeDocument/2006/relationships/slide" Target="slides/slide32.xml"/><Relationship Id="rId21" Type="http://schemas.openxmlformats.org/officeDocument/2006/relationships/slide" Target="slides/slide14.xml"/><Relationship Id="rId34" Type="http://schemas.openxmlformats.org/officeDocument/2006/relationships/slide" Target="slides/slide27.xml"/><Relationship Id="rId42" Type="http://schemas.openxmlformats.org/officeDocument/2006/relationships/notesMaster" Target="notesMasters/notesMaster1.xml"/><Relationship Id="rId47" Type="http://schemas.openxmlformats.org/officeDocument/2006/relationships/tableStyles" Target="tableStyles.xml"/><Relationship Id="rId7" Type="http://schemas.openxmlformats.org/officeDocument/2006/relationships/slideMaster" Target="slideMasters/slideMaster7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9.xml"/><Relationship Id="rId29" Type="http://schemas.openxmlformats.org/officeDocument/2006/relationships/slide" Target="slides/slide22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4.xml"/><Relationship Id="rId24" Type="http://schemas.openxmlformats.org/officeDocument/2006/relationships/slide" Target="slides/slide17.xml"/><Relationship Id="rId32" Type="http://schemas.openxmlformats.org/officeDocument/2006/relationships/slide" Target="slides/slide25.xml"/><Relationship Id="rId37" Type="http://schemas.openxmlformats.org/officeDocument/2006/relationships/slide" Target="slides/slide30.xml"/><Relationship Id="rId40" Type="http://schemas.openxmlformats.org/officeDocument/2006/relationships/slide" Target="slides/slide33.xml"/><Relationship Id="rId45" Type="http://schemas.openxmlformats.org/officeDocument/2006/relationships/viewProps" Target="view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8.xml"/><Relationship Id="rId23" Type="http://schemas.openxmlformats.org/officeDocument/2006/relationships/slide" Target="slides/slide16.xml"/><Relationship Id="rId28" Type="http://schemas.openxmlformats.org/officeDocument/2006/relationships/slide" Target="slides/slide21.xml"/><Relationship Id="rId36" Type="http://schemas.openxmlformats.org/officeDocument/2006/relationships/slide" Target="slides/slide29.xml"/><Relationship Id="rId10" Type="http://schemas.openxmlformats.org/officeDocument/2006/relationships/slide" Target="slides/slide3.xml"/><Relationship Id="rId19" Type="http://schemas.openxmlformats.org/officeDocument/2006/relationships/slide" Target="slides/slide12.xml"/><Relationship Id="rId31" Type="http://schemas.openxmlformats.org/officeDocument/2006/relationships/slide" Target="slides/slide24.xml"/><Relationship Id="rId44" Type="http://schemas.openxmlformats.org/officeDocument/2006/relationships/presProps" Target="pres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2.xml"/><Relationship Id="rId14" Type="http://schemas.openxmlformats.org/officeDocument/2006/relationships/slide" Target="slides/slide7.xml"/><Relationship Id="rId22" Type="http://schemas.openxmlformats.org/officeDocument/2006/relationships/slide" Target="slides/slide15.xml"/><Relationship Id="rId27" Type="http://schemas.openxmlformats.org/officeDocument/2006/relationships/slide" Target="slides/slide20.xml"/><Relationship Id="rId30" Type="http://schemas.openxmlformats.org/officeDocument/2006/relationships/slide" Target="slides/slide23.xml"/><Relationship Id="rId35" Type="http://schemas.openxmlformats.org/officeDocument/2006/relationships/slide" Target="slides/slide28.xml"/><Relationship Id="rId43" Type="http://schemas.openxmlformats.org/officeDocument/2006/relationships/handoutMaster" Target="handoutMasters/handoutMaster1.xml"/><Relationship Id="rId8" Type="http://schemas.openxmlformats.org/officeDocument/2006/relationships/slide" Target="slides/slide1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5.xml"/><Relationship Id="rId17" Type="http://schemas.openxmlformats.org/officeDocument/2006/relationships/slide" Target="slides/slide10.xml"/><Relationship Id="rId25" Type="http://schemas.openxmlformats.org/officeDocument/2006/relationships/slide" Target="slides/slide18.xml"/><Relationship Id="rId33" Type="http://schemas.openxmlformats.org/officeDocument/2006/relationships/slide" Target="slides/slide26.xml"/><Relationship Id="rId38" Type="http://schemas.openxmlformats.org/officeDocument/2006/relationships/slide" Target="slides/slide31.xml"/><Relationship Id="rId46" Type="http://schemas.openxmlformats.org/officeDocument/2006/relationships/theme" Target="theme/theme1.xml"/><Relationship Id="rId20" Type="http://schemas.openxmlformats.org/officeDocument/2006/relationships/slide" Target="slides/slide13.xml"/><Relationship Id="rId41" Type="http://schemas.openxmlformats.org/officeDocument/2006/relationships/slide" Target="slides/slide34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9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9787" cy="49869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quarter" idx="1"/>
          </p:nvPr>
        </p:nvSpPr>
        <p:spPr>
          <a:xfrm>
            <a:off x="3855838" y="0"/>
            <a:ext cx="2949787" cy="49869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E141056-C24E-4AFB-AF84-D41BCFB2204C}" type="datetimeFigureOut">
              <a:rPr lang="zh-TW" altLang="en-US" smtClean="0"/>
              <a:t>2021/3/18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2"/>
          </p:nvPr>
        </p:nvSpPr>
        <p:spPr>
          <a:xfrm>
            <a:off x="0" y="9440647"/>
            <a:ext cx="2949787" cy="49869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3"/>
          </p:nvPr>
        </p:nvSpPr>
        <p:spPr>
          <a:xfrm>
            <a:off x="3855838" y="9440647"/>
            <a:ext cx="2949787" cy="49869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306586E-AB9C-467C-967E-1799AF995255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33960098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9787" cy="49869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55838" y="0"/>
            <a:ext cx="2949787" cy="49869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0E2D671-018E-4A0D-A5C2-D74D5B41FBB3}" type="datetimeFigureOut">
              <a:rPr lang="zh-TW" altLang="en-US" smtClean="0"/>
              <a:t>2021/3/18</a:t>
            </a:fld>
            <a:endParaRPr lang="zh-TW" altLang="en-US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1168400" y="1243013"/>
            <a:ext cx="4470400" cy="33543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TW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80720" y="4783307"/>
            <a:ext cx="5445760" cy="3913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9440647"/>
            <a:ext cx="2949787" cy="49869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55838" y="9440647"/>
            <a:ext cx="2949787" cy="49869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7310047-887F-474E-99C7-A532575C71E0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37743082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310047-887F-474E-99C7-A532575C71E0}" type="slidenum">
              <a:rPr lang="zh-TW" altLang="en-US" smtClean="0"/>
              <a:t>1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26310911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310047-887F-474E-99C7-A532575C71E0}" type="slidenum">
              <a:rPr lang="zh-TW" altLang="en-US" smtClean="0"/>
              <a:t>4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94833491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310047-887F-474E-99C7-A532575C71E0}" type="slidenum">
              <a:rPr lang="zh-TW" altLang="en-US" smtClean="0"/>
              <a:t>21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68404544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5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7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bg bwMode="auto"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484438" y="2133600"/>
            <a:ext cx="6335712" cy="935038"/>
          </a:xfrm>
        </p:spPr>
        <p:txBody>
          <a:bodyPr/>
          <a:lstStyle>
            <a:lvl1pPr>
              <a:defRPr sz="3200"/>
            </a:lvl1pPr>
          </a:lstStyle>
          <a:p>
            <a:pPr lvl="0"/>
            <a:r>
              <a:rPr lang="zh-CN" altLang="zh-TW" noProof="0" smtClean="0"/>
              <a:t>マスタ　 タイトルの書式設定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413000" y="3213100"/>
            <a:ext cx="6400800" cy="503238"/>
          </a:xfrm>
        </p:spPr>
        <p:txBody>
          <a:bodyPr/>
          <a:lstStyle>
            <a:lvl1pPr marL="0" indent="0" algn="r">
              <a:buFont typeface="Arial" panose="020B0604020202020204" pitchFamily="34" charset="0"/>
              <a:buNone/>
              <a:defRPr sz="1800"/>
            </a:lvl1pPr>
          </a:lstStyle>
          <a:p>
            <a:pPr lvl="0"/>
            <a:r>
              <a:rPr lang="zh-CN" altLang="zh-TW" noProof="0" smtClean="0"/>
              <a:t>マスタ　サブタイトルの書式設定</a:t>
            </a:r>
          </a:p>
        </p:txBody>
      </p:sp>
      <p:sp>
        <p:nvSpPr>
          <p:cNvPr id="2052" name="Rectangle 4"/>
          <p:cNvSpPr>
            <a:spLocks noGrp="1" noChangeArrowheads="1"/>
          </p:cNvSpPr>
          <p:nvPr>
            <p:ph type="dt" sz="half" idx="2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 sz="1400">
                <a:solidFill>
                  <a:schemeClr val="tx1"/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2053" name="Rectangle 5"/>
          <p:cNvSpPr>
            <a:spLocks noGrp="1" noChangeArrowheads="1"/>
          </p:cNvSpPr>
          <p:nvPr>
            <p:ph type="ftr" sz="quarter" idx="3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 sz="1400">
                <a:solidFill>
                  <a:schemeClr val="tx1"/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2054" name="Rectangle 6"/>
          <p:cNvSpPr>
            <a:spLocks noGrp="1" noChangeArrowheads="1"/>
          </p:cNvSpPr>
          <p:nvPr>
            <p:ph type="sldNum" sz="quarter" idx="4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 sz="1400">
                <a:solidFill>
                  <a:schemeClr val="tx1"/>
                </a:solidFill>
              </a:defRPr>
            </a:lvl1pPr>
          </a:lstStyle>
          <a:p>
            <a:fld id="{FFFC094C-F3D3-4F0A-860B-BCA9A6ACC142}" type="slidenum">
              <a:rPr lang="zh-TW" altLang="zh-CN"/>
              <a:pPr/>
              <a:t>‹#›</a:t>
            </a:fld>
            <a:endParaRPr lang="zh-TW" altLang="zh-CN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DC1A6EB-C127-43D7-94AC-98B918C30DB3}" type="slidenum">
              <a:rPr lang="zh-CN" altLang="en-US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680212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72263" y="481013"/>
            <a:ext cx="2057400" cy="5468937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500063" y="481013"/>
            <a:ext cx="6019800" cy="5468937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0D03EE3-33BA-4122-91FC-B5AD6703EBE7}" type="slidenum">
              <a:rPr lang="zh-CN" altLang="en-US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9724924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bg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0163" y="0"/>
            <a:ext cx="9174163" cy="6884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1" name="Rectangle 27"/>
          <p:cNvSpPr>
            <a:spLocks noGrp="1" noChangeArrowheads="1"/>
          </p:cNvSpPr>
          <p:nvPr>
            <p:ph type="ctrTitle"/>
          </p:nvPr>
        </p:nvSpPr>
        <p:spPr>
          <a:xfrm>
            <a:off x="468313" y="4370388"/>
            <a:ext cx="5408612" cy="1079500"/>
          </a:xfrm>
        </p:spPr>
        <p:txBody>
          <a:bodyPr/>
          <a:lstStyle>
            <a:lvl1pPr>
              <a:defRPr sz="3200"/>
            </a:lvl1pPr>
          </a:lstStyle>
          <a:p>
            <a:pPr lvl="0"/>
            <a:r>
              <a:rPr lang="zh-CN" altLang="zh-TW" noProof="0" smtClean="0"/>
              <a:t>マスタ　 タイトルの書式設定</a:t>
            </a:r>
          </a:p>
        </p:txBody>
      </p:sp>
      <p:sp>
        <p:nvSpPr>
          <p:cNvPr id="2052" name="Rectangle 31"/>
          <p:cNvSpPr>
            <a:spLocks noGrp="1" noChangeArrowheads="1"/>
          </p:cNvSpPr>
          <p:nvPr>
            <p:ph type="subTitle" idx="1"/>
          </p:nvPr>
        </p:nvSpPr>
        <p:spPr>
          <a:xfrm>
            <a:off x="476250" y="5449888"/>
            <a:ext cx="5400675" cy="600075"/>
          </a:xfrm>
        </p:spPr>
        <p:txBody>
          <a:bodyPr/>
          <a:lstStyle>
            <a:lvl1pPr marL="0" indent="0">
              <a:buFont typeface="Wingdings" panose="05000000000000000000" pitchFamily="2" charset="2"/>
              <a:buNone/>
              <a:defRPr sz="1800"/>
            </a:lvl1pPr>
          </a:lstStyle>
          <a:p>
            <a:pPr lvl="0"/>
            <a:r>
              <a:rPr lang="zh-CN" altLang="zh-TW" noProof="0" smtClean="0"/>
              <a:t>マスタ　サブタイトルの書式設定</a:t>
            </a:r>
          </a:p>
        </p:txBody>
      </p:sp>
    </p:spTree>
    <p:extLst>
      <p:ext uri="{BB962C8B-B14F-4D97-AF65-F5344CB8AC3E}">
        <p14:creationId xmlns:p14="http://schemas.microsoft.com/office/powerpoint/2010/main" val="28002558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altLang="en-US">
                <a:solidFill>
                  <a:srgbClr val="000000"/>
                </a:solidFill>
              </a:rPr>
              <a:t>Page </a:t>
            </a:r>
            <a:r>
              <a:rPr lang="de-DE" altLang="en-US">
                <a:solidFill>
                  <a:srgbClr val="000000"/>
                </a:solidFill>
                <a:sym typeface="MS UI Gothic" panose="020B0600070205080204" pitchFamily="34" charset="-128"/>
              </a:rPr>
              <a:t></a:t>
            </a:r>
            <a:r>
              <a:rPr lang="de-DE" altLang="en-US">
                <a:solidFill>
                  <a:srgbClr val="000000"/>
                </a:solidFill>
              </a:rPr>
              <a:t> </a:t>
            </a:r>
            <a:fld id="{884D048A-27C9-44C7-92EB-3CC616D3A725}" type="slidenum">
              <a:rPr lang="zh-CN" altLang="en-US">
                <a:solidFill>
                  <a:srgbClr val="000000"/>
                </a:solidFill>
              </a:rPr>
              <a:pPr/>
              <a:t>‹#›</a:t>
            </a:fld>
            <a:endParaRPr lang="en-US" altLang="zh-TW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948879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altLang="en-US">
                <a:solidFill>
                  <a:srgbClr val="000000"/>
                </a:solidFill>
              </a:rPr>
              <a:t>Page </a:t>
            </a:r>
            <a:r>
              <a:rPr lang="de-DE" altLang="en-US">
                <a:solidFill>
                  <a:srgbClr val="000000"/>
                </a:solidFill>
                <a:sym typeface="MS UI Gothic" panose="020B0600070205080204" pitchFamily="34" charset="-128"/>
              </a:rPr>
              <a:t></a:t>
            </a:r>
            <a:r>
              <a:rPr lang="de-DE" altLang="en-US">
                <a:solidFill>
                  <a:srgbClr val="000000"/>
                </a:solidFill>
              </a:rPr>
              <a:t> </a:t>
            </a:r>
            <a:fld id="{5FA71979-E16D-4066-9A49-F113A92B1557}" type="slidenum">
              <a:rPr lang="zh-CN" altLang="en-US">
                <a:solidFill>
                  <a:srgbClr val="000000"/>
                </a:solidFill>
              </a:rPr>
              <a:pPr/>
              <a:t>‹#›</a:t>
            </a:fld>
            <a:endParaRPr lang="en-US" altLang="zh-TW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279479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68313" y="1844675"/>
            <a:ext cx="4027487" cy="4035425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844675"/>
            <a:ext cx="4027488" cy="4035425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altLang="en-US">
                <a:solidFill>
                  <a:srgbClr val="000000"/>
                </a:solidFill>
              </a:rPr>
              <a:t>Page </a:t>
            </a:r>
            <a:r>
              <a:rPr lang="de-DE" altLang="en-US">
                <a:solidFill>
                  <a:srgbClr val="000000"/>
                </a:solidFill>
                <a:sym typeface="MS UI Gothic" panose="020B0600070205080204" pitchFamily="34" charset="-128"/>
              </a:rPr>
              <a:t></a:t>
            </a:r>
            <a:r>
              <a:rPr lang="de-DE" altLang="en-US">
                <a:solidFill>
                  <a:srgbClr val="000000"/>
                </a:solidFill>
              </a:rPr>
              <a:t> </a:t>
            </a:r>
            <a:fld id="{65735D34-75E6-4DFF-9D20-982226B3A233}" type="slidenum">
              <a:rPr lang="zh-CN" altLang="en-US">
                <a:solidFill>
                  <a:srgbClr val="000000"/>
                </a:solidFill>
              </a:rPr>
              <a:pPr/>
              <a:t>‹#›</a:t>
            </a:fld>
            <a:endParaRPr lang="en-US" altLang="zh-TW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585050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altLang="en-US">
                <a:solidFill>
                  <a:srgbClr val="000000"/>
                </a:solidFill>
              </a:rPr>
              <a:t>Page </a:t>
            </a:r>
            <a:r>
              <a:rPr lang="de-DE" altLang="en-US">
                <a:solidFill>
                  <a:srgbClr val="000000"/>
                </a:solidFill>
                <a:sym typeface="MS UI Gothic" panose="020B0600070205080204" pitchFamily="34" charset="-128"/>
              </a:rPr>
              <a:t></a:t>
            </a:r>
            <a:r>
              <a:rPr lang="de-DE" altLang="en-US">
                <a:solidFill>
                  <a:srgbClr val="000000"/>
                </a:solidFill>
              </a:rPr>
              <a:t> </a:t>
            </a:r>
            <a:fld id="{FD84372A-A3C3-481E-84C1-350C2713CCF2}" type="slidenum">
              <a:rPr lang="zh-CN" altLang="en-US">
                <a:solidFill>
                  <a:srgbClr val="000000"/>
                </a:solidFill>
              </a:rPr>
              <a:pPr/>
              <a:t>‹#›</a:t>
            </a:fld>
            <a:endParaRPr lang="en-US" altLang="zh-TW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103042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投影片編號版面配置區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altLang="en-US">
                <a:solidFill>
                  <a:srgbClr val="000000"/>
                </a:solidFill>
              </a:rPr>
              <a:t>Page </a:t>
            </a:r>
            <a:r>
              <a:rPr lang="de-DE" altLang="en-US">
                <a:solidFill>
                  <a:srgbClr val="000000"/>
                </a:solidFill>
                <a:sym typeface="MS UI Gothic" panose="020B0600070205080204" pitchFamily="34" charset="-128"/>
              </a:rPr>
              <a:t></a:t>
            </a:r>
            <a:r>
              <a:rPr lang="de-DE" altLang="en-US">
                <a:solidFill>
                  <a:srgbClr val="000000"/>
                </a:solidFill>
              </a:rPr>
              <a:t> </a:t>
            </a:r>
            <a:fld id="{7FF1CDA4-E3A1-4B26-8CC9-EAEB922F1B91}" type="slidenum">
              <a:rPr lang="zh-CN" altLang="en-US">
                <a:solidFill>
                  <a:srgbClr val="000000"/>
                </a:solidFill>
              </a:rPr>
              <a:pPr/>
              <a:t>‹#›</a:t>
            </a:fld>
            <a:endParaRPr lang="en-US" altLang="zh-TW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980918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編號版面配置區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altLang="en-US">
                <a:solidFill>
                  <a:srgbClr val="000000"/>
                </a:solidFill>
              </a:rPr>
              <a:t>Page </a:t>
            </a:r>
            <a:r>
              <a:rPr lang="de-DE" altLang="en-US">
                <a:solidFill>
                  <a:srgbClr val="000000"/>
                </a:solidFill>
                <a:sym typeface="MS UI Gothic" panose="020B0600070205080204" pitchFamily="34" charset="-128"/>
              </a:rPr>
              <a:t></a:t>
            </a:r>
            <a:r>
              <a:rPr lang="de-DE" altLang="en-US">
                <a:solidFill>
                  <a:srgbClr val="000000"/>
                </a:solidFill>
              </a:rPr>
              <a:t> </a:t>
            </a:r>
            <a:fld id="{D14C799A-D36D-4BFA-B973-CDDCF5DDDEFD}" type="slidenum">
              <a:rPr lang="zh-CN" altLang="en-US">
                <a:solidFill>
                  <a:srgbClr val="000000"/>
                </a:solidFill>
              </a:rPr>
              <a:pPr/>
              <a:t>‹#›</a:t>
            </a:fld>
            <a:endParaRPr lang="en-US" altLang="zh-TW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439606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altLang="en-US">
                <a:solidFill>
                  <a:srgbClr val="000000"/>
                </a:solidFill>
              </a:rPr>
              <a:t>Page </a:t>
            </a:r>
            <a:r>
              <a:rPr lang="de-DE" altLang="en-US">
                <a:solidFill>
                  <a:srgbClr val="000000"/>
                </a:solidFill>
                <a:sym typeface="MS UI Gothic" panose="020B0600070205080204" pitchFamily="34" charset="-128"/>
              </a:rPr>
              <a:t></a:t>
            </a:r>
            <a:r>
              <a:rPr lang="de-DE" altLang="en-US">
                <a:solidFill>
                  <a:srgbClr val="000000"/>
                </a:solidFill>
              </a:rPr>
              <a:t> </a:t>
            </a:r>
            <a:fld id="{CC2C6979-695B-4DFD-AA10-AF7B02FB64B8}" type="slidenum">
              <a:rPr lang="zh-CN" altLang="en-US">
                <a:solidFill>
                  <a:srgbClr val="000000"/>
                </a:solidFill>
              </a:rPr>
              <a:pPr/>
              <a:t>‹#›</a:t>
            </a:fld>
            <a:endParaRPr lang="en-US" altLang="zh-TW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56487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48E6C76-92A4-4B57-8EA3-3727206D059C}" type="slidenum">
              <a:rPr lang="zh-CN" altLang="en-US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809736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altLang="en-US">
                <a:solidFill>
                  <a:srgbClr val="000000"/>
                </a:solidFill>
              </a:rPr>
              <a:t>Page </a:t>
            </a:r>
            <a:r>
              <a:rPr lang="de-DE" altLang="en-US">
                <a:solidFill>
                  <a:srgbClr val="000000"/>
                </a:solidFill>
                <a:sym typeface="MS UI Gothic" panose="020B0600070205080204" pitchFamily="34" charset="-128"/>
              </a:rPr>
              <a:t></a:t>
            </a:r>
            <a:r>
              <a:rPr lang="de-DE" altLang="en-US">
                <a:solidFill>
                  <a:srgbClr val="000000"/>
                </a:solidFill>
              </a:rPr>
              <a:t> </a:t>
            </a:r>
            <a:fld id="{092974CE-9425-4ECB-9234-DFF221174CBA}" type="slidenum">
              <a:rPr lang="zh-CN" altLang="en-US">
                <a:solidFill>
                  <a:srgbClr val="000000"/>
                </a:solidFill>
              </a:rPr>
              <a:pPr/>
              <a:t>‹#›</a:t>
            </a:fld>
            <a:endParaRPr lang="en-US" altLang="zh-TW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908561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altLang="en-US">
                <a:solidFill>
                  <a:srgbClr val="000000"/>
                </a:solidFill>
              </a:rPr>
              <a:t>Page </a:t>
            </a:r>
            <a:r>
              <a:rPr lang="de-DE" altLang="en-US">
                <a:solidFill>
                  <a:srgbClr val="000000"/>
                </a:solidFill>
                <a:sym typeface="MS UI Gothic" panose="020B0600070205080204" pitchFamily="34" charset="-128"/>
              </a:rPr>
              <a:t></a:t>
            </a:r>
            <a:r>
              <a:rPr lang="de-DE" altLang="en-US">
                <a:solidFill>
                  <a:srgbClr val="000000"/>
                </a:solidFill>
              </a:rPr>
              <a:t> </a:t>
            </a:r>
            <a:fld id="{659D9722-CDBB-491F-A991-A9E4045ECE8B}" type="slidenum">
              <a:rPr lang="zh-CN" altLang="en-US">
                <a:solidFill>
                  <a:srgbClr val="000000"/>
                </a:solidFill>
              </a:rPr>
              <a:pPr/>
              <a:t>‹#›</a:t>
            </a:fld>
            <a:endParaRPr lang="en-US" altLang="zh-TW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895639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24638" y="1185863"/>
            <a:ext cx="2051050" cy="4694237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68313" y="1185863"/>
            <a:ext cx="6003925" cy="4694237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altLang="en-US">
                <a:solidFill>
                  <a:srgbClr val="000000"/>
                </a:solidFill>
              </a:rPr>
              <a:t>Page </a:t>
            </a:r>
            <a:r>
              <a:rPr lang="de-DE" altLang="en-US">
                <a:solidFill>
                  <a:srgbClr val="000000"/>
                </a:solidFill>
                <a:sym typeface="MS UI Gothic" panose="020B0600070205080204" pitchFamily="34" charset="-128"/>
              </a:rPr>
              <a:t></a:t>
            </a:r>
            <a:r>
              <a:rPr lang="de-DE" altLang="en-US">
                <a:solidFill>
                  <a:srgbClr val="000000"/>
                </a:solidFill>
              </a:rPr>
              <a:t> </a:t>
            </a:r>
            <a:fld id="{B3B1369F-04DE-4BE2-95CA-A2DAFD4107E6}" type="slidenum">
              <a:rPr lang="zh-CN" altLang="en-US">
                <a:solidFill>
                  <a:srgbClr val="000000"/>
                </a:solidFill>
              </a:rPr>
              <a:pPr/>
              <a:t>‹#›</a:t>
            </a:fld>
            <a:endParaRPr lang="en-US" altLang="zh-TW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626321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bg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80513" cy="6884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1" name="Rectangle 27"/>
          <p:cNvSpPr>
            <a:spLocks noGrp="1" noChangeArrowheads="1"/>
          </p:cNvSpPr>
          <p:nvPr>
            <p:ph type="ctrTitle"/>
          </p:nvPr>
        </p:nvSpPr>
        <p:spPr>
          <a:xfrm>
            <a:off x="468313" y="4094163"/>
            <a:ext cx="5408612" cy="1079500"/>
          </a:xfrm>
        </p:spPr>
        <p:txBody>
          <a:bodyPr/>
          <a:lstStyle>
            <a:lvl1pPr algn="l">
              <a:defRPr sz="3600" b="1"/>
            </a:lvl1pPr>
          </a:lstStyle>
          <a:p>
            <a:pPr lvl="0"/>
            <a:r>
              <a:rPr lang="zh-CN" altLang="zh-TW" noProof="0" smtClean="0"/>
              <a:t>マスタ　 タイトルの書式設定</a:t>
            </a:r>
          </a:p>
        </p:txBody>
      </p:sp>
      <p:sp>
        <p:nvSpPr>
          <p:cNvPr id="2052" name="Rectangle 31"/>
          <p:cNvSpPr>
            <a:spLocks noGrp="1" noChangeArrowheads="1"/>
          </p:cNvSpPr>
          <p:nvPr>
            <p:ph type="subTitle" idx="1"/>
          </p:nvPr>
        </p:nvSpPr>
        <p:spPr>
          <a:xfrm>
            <a:off x="476250" y="5205413"/>
            <a:ext cx="5400675" cy="600075"/>
          </a:xfrm>
        </p:spPr>
        <p:txBody>
          <a:bodyPr/>
          <a:lstStyle>
            <a:lvl1pPr marL="0" indent="0">
              <a:buFont typeface="Wingdings" panose="05000000000000000000" pitchFamily="2" charset="2"/>
              <a:buNone/>
              <a:defRPr sz="1800" b="1"/>
            </a:lvl1pPr>
          </a:lstStyle>
          <a:p>
            <a:pPr lvl="0"/>
            <a:r>
              <a:rPr lang="zh-CN" altLang="zh-TW" noProof="0" smtClean="0"/>
              <a:t>マスタ　サブタイトルの書式設定</a:t>
            </a:r>
          </a:p>
        </p:txBody>
      </p:sp>
    </p:spTree>
    <p:extLst>
      <p:ext uri="{BB962C8B-B14F-4D97-AF65-F5344CB8AC3E}">
        <p14:creationId xmlns:p14="http://schemas.microsoft.com/office/powerpoint/2010/main" val="259481416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altLang="en-US">
                <a:solidFill>
                  <a:srgbClr val="000000"/>
                </a:solidFill>
              </a:rPr>
              <a:t>Page </a:t>
            </a:r>
            <a:r>
              <a:rPr lang="de-DE" altLang="en-US">
                <a:solidFill>
                  <a:srgbClr val="000000"/>
                </a:solidFill>
                <a:sym typeface="MS UI Gothic" panose="020B0600070205080204" pitchFamily="34" charset="-128"/>
              </a:rPr>
              <a:t></a:t>
            </a:r>
            <a:r>
              <a:rPr lang="de-DE" altLang="en-US">
                <a:solidFill>
                  <a:srgbClr val="000000"/>
                </a:solidFill>
              </a:rPr>
              <a:t> </a:t>
            </a:r>
            <a:fld id="{64D64C36-3CD7-49B4-B4D6-6C5F8B09DBE6}" type="slidenum">
              <a:rPr lang="zh-CN" altLang="en-US">
                <a:solidFill>
                  <a:srgbClr val="000000"/>
                </a:solidFill>
              </a:rPr>
              <a:pPr/>
              <a:t>‹#›</a:t>
            </a:fld>
            <a:endParaRPr lang="en-US" altLang="zh-TW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107526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altLang="en-US">
                <a:solidFill>
                  <a:srgbClr val="000000"/>
                </a:solidFill>
              </a:rPr>
              <a:t>Page </a:t>
            </a:r>
            <a:r>
              <a:rPr lang="de-DE" altLang="en-US">
                <a:solidFill>
                  <a:srgbClr val="000000"/>
                </a:solidFill>
                <a:sym typeface="MS UI Gothic" panose="020B0600070205080204" pitchFamily="34" charset="-128"/>
              </a:rPr>
              <a:t></a:t>
            </a:r>
            <a:r>
              <a:rPr lang="de-DE" altLang="en-US">
                <a:solidFill>
                  <a:srgbClr val="000000"/>
                </a:solidFill>
              </a:rPr>
              <a:t> </a:t>
            </a:r>
            <a:fld id="{BB461FB0-FEC8-4D03-B65D-87623BE8CF48}" type="slidenum">
              <a:rPr lang="zh-CN" altLang="en-US">
                <a:solidFill>
                  <a:srgbClr val="000000"/>
                </a:solidFill>
              </a:rPr>
              <a:pPr/>
              <a:t>‹#›</a:t>
            </a:fld>
            <a:endParaRPr lang="en-US" altLang="zh-TW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242233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68313" y="1262063"/>
            <a:ext cx="4027487" cy="5026025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262063"/>
            <a:ext cx="4027488" cy="5026025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altLang="en-US">
                <a:solidFill>
                  <a:srgbClr val="000000"/>
                </a:solidFill>
              </a:rPr>
              <a:t>Page </a:t>
            </a:r>
            <a:r>
              <a:rPr lang="de-DE" altLang="en-US">
                <a:solidFill>
                  <a:srgbClr val="000000"/>
                </a:solidFill>
                <a:sym typeface="MS UI Gothic" panose="020B0600070205080204" pitchFamily="34" charset="-128"/>
              </a:rPr>
              <a:t></a:t>
            </a:r>
            <a:r>
              <a:rPr lang="de-DE" altLang="en-US">
                <a:solidFill>
                  <a:srgbClr val="000000"/>
                </a:solidFill>
              </a:rPr>
              <a:t> </a:t>
            </a:r>
            <a:fld id="{758FC466-8D84-402A-BBD7-BF8ABE5806AF}" type="slidenum">
              <a:rPr lang="zh-CN" altLang="en-US">
                <a:solidFill>
                  <a:srgbClr val="000000"/>
                </a:solidFill>
              </a:rPr>
              <a:pPr/>
              <a:t>‹#›</a:t>
            </a:fld>
            <a:endParaRPr lang="en-US" altLang="zh-TW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718672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altLang="en-US">
                <a:solidFill>
                  <a:srgbClr val="000000"/>
                </a:solidFill>
              </a:rPr>
              <a:t>Page </a:t>
            </a:r>
            <a:r>
              <a:rPr lang="de-DE" altLang="en-US">
                <a:solidFill>
                  <a:srgbClr val="000000"/>
                </a:solidFill>
                <a:sym typeface="MS UI Gothic" panose="020B0600070205080204" pitchFamily="34" charset="-128"/>
              </a:rPr>
              <a:t></a:t>
            </a:r>
            <a:r>
              <a:rPr lang="de-DE" altLang="en-US">
                <a:solidFill>
                  <a:srgbClr val="000000"/>
                </a:solidFill>
              </a:rPr>
              <a:t> </a:t>
            </a:r>
            <a:fld id="{4E23C243-2947-48BF-B5C6-6EB6CBB08050}" type="slidenum">
              <a:rPr lang="zh-CN" altLang="en-US">
                <a:solidFill>
                  <a:srgbClr val="000000"/>
                </a:solidFill>
              </a:rPr>
              <a:pPr/>
              <a:t>‹#›</a:t>
            </a:fld>
            <a:endParaRPr lang="en-US" altLang="zh-TW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575411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投影片編號版面配置區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altLang="en-US">
                <a:solidFill>
                  <a:srgbClr val="000000"/>
                </a:solidFill>
              </a:rPr>
              <a:t>Page </a:t>
            </a:r>
            <a:r>
              <a:rPr lang="de-DE" altLang="en-US">
                <a:solidFill>
                  <a:srgbClr val="000000"/>
                </a:solidFill>
                <a:sym typeface="MS UI Gothic" panose="020B0600070205080204" pitchFamily="34" charset="-128"/>
              </a:rPr>
              <a:t></a:t>
            </a:r>
            <a:r>
              <a:rPr lang="de-DE" altLang="en-US">
                <a:solidFill>
                  <a:srgbClr val="000000"/>
                </a:solidFill>
              </a:rPr>
              <a:t> </a:t>
            </a:r>
            <a:fld id="{47A30CC0-D425-447B-9586-DC9595406D35}" type="slidenum">
              <a:rPr lang="zh-CN" altLang="en-US">
                <a:solidFill>
                  <a:srgbClr val="000000"/>
                </a:solidFill>
              </a:rPr>
              <a:pPr/>
              <a:t>‹#›</a:t>
            </a:fld>
            <a:endParaRPr lang="en-US" altLang="zh-TW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5780323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編號版面配置區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altLang="en-US">
                <a:solidFill>
                  <a:srgbClr val="000000"/>
                </a:solidFill>
              </a:rPr>
              <a:t>Page </a:t>
            </a:r>
            <a:r>
              <a:rPr lang="de-DE" altLang="en-US">
                <a:solidFill>
                  <a:srgbClr val="000000"/>
                </a:solidFill>
                <a:sym typeface="MS UI Gothic" panose="020B0600070205080204" pitchFamily="34" charset="-128"/>
              </a:rPr>
              <a:t></a:t>
            </a:r>
            <a:r>
              <a:rPr lang="de-DE" altLang="en-US">
                <a:solidFill>
                  <a:srgbClr val="000000"/>
                </a:solidFill>
              </a:rPr>
              <a:t> </a:t>
            </a:r>
            <a:fld id="{29501B59-BC96-4B4F-A5EF-C94A5C4AF3D0}" type="slidenum">
              <a:rPr lang="zh-CN" altLang="en-US">
                <a:solidFill>
                  <a:srgbClr val="000000"/>
                </a:solidFill>
              </a:rPr>
              <a:pPr/>
              <a:t>‹#›</a:t>
            </a:fld>
            <a:endParaRPr lang="en-US" altLang="zh-TW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94357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B04AF7C-9D1F-4B88-9B79-4F0BBF04DFB1}" type="slidenum">
              <a:rPr lang="zh-CN" altLang="en-US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08135892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altLang="en-US">
                <a:solidFill>
                  <a:srgbClr val="000000"/>
                </a:solidFill>
              </a:rPr>
              <a:t>Page </a:t>
            </a:r>
            <a:r>
              <a:rPr lang="de-DE" altLang="en-US">
                <a:solidFill>
                  <a:srgbClr val="000000"/>
                </a:solidFill>
                <a:sym typeface="MS UI Gothic" panose="020B0600070205080204" pitchFamily="34" charset="-128"/>
              </a:rPr>
              <a:t></a:t>
            </a:r>
            <a:r>
              <a:rPr lang="de-DE" altLang="en-US">
                <a:solidFill>
                  <a:srgbClr val="000000"/>
                </a:solidFill>
              </a:rPr>
              <a:t> </a:t>
            </a:r>
            <a:fld id="{F51E2A20-BEF0-4DF0-9F84-194000D7FB72}" type="slidenum">
              <a:rPr lang="zh-CN" altLang="en-US">
                <a:solidFill>
                  <a:srgbClr val="000000"/>
                </a:solidFill>
              </a:rPr>
              <a:pPr/>
              <a:t>‹#›</a:t>
            </a:fld>
            <a:endParaRPr lang="en-US" altLang="zh-TW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9431354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altLang="en-US">
                <a:solidFill>
                  <a:srgbClr val="000000"/>
                </a:solidFill>
              </a:rPr>
              <a:t>Page </a:t>
            </a:r>
            <a:r>
              <a:rPr lang="de-DE" altLang="en-US">
                <a:solidFill>
                  <a:srgbClr val="000000"/>
                </a:solidFill>
                <a:sym typeface="MS UI Gothic" panose="020B0600070205080204" pitchFamily="34" charset="-128"/>
              </a:rPr>
              <a:t></a:t>
            </a:r>
            <a:r>
              <a:rPr lang="de-DE" altLang="en-US">
                <a:solidFill>
                  <a:srgbClr val="000000"/>
                </a:solidFill>
              </a:rPr>
              <a:t> </a:t>
            </a:r>
            <a:fld id="{2AC756D7-0041-475F-B381-852609B55F44}" type="slidenum">
              <a:rPr lang="zh-CN" altLang="en-US">
                <a:solidFill>
                  <a:srgbClr val="000000"/>
                </a:solidFill>
              </a:rPr>
              <a:pPr/>
              <a:t>‹#›</a:t>
            </a:fld>
            <a:endParaRPr lang="en-US" altLang="zh-TW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2666921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altLang="en-US">
                <a:solidFill>
                  <a:srgbClr val="000000"/>
                </a:solidFill>
              </a:rPr>
              <a:t>Page </a:t>
            </a:r>
            <a:r>
              <a:rPr lang="de-DE" altLang="en-US">
                <a:solidFill>
                  <a:srgbClr val="000000"/>
                </a:solidFill>
                <a:sym typeface="MS UI Gothic" panose="020B0600070205080204" pitchFamily="34" charset="-128"/>
              </a:rPr>
              <a:t></a:t>
            </a:r>
            <a:r>
              <a:rPr lang="de-DE" altLang="en-US">
                <a:solidFill>
                  <a:srgbClr val="000000"/>
                </a:solidFill>
              </a:rPr>
              <a:t> </a:t>
            </a:r>
            <a:fld id="{3E47B88E-5B4A-4CA9-B108-A7BE1EBBFABD}" type="slidenum">
              <a:rPr lang="zh-CN" altLang="en-US">
                <a:solidFill>
                  <a:srgbClr val="000000"/>
                </a:solidFill>
              </a:rPr>
              <a:pPr/>
              <a:t>‹#›</a:t>
            </a:fld>
            <a:endParaRPr lang="en-US" altLang="zh-TW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5248532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24638" y="349250"/>
            <a:ext cx="2051050" cy="5938838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68313" y="349250"/>
            <a:ext cx="6003925" cy="5938838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altLang="en-US">
                <a:solidFill>
                  <a:srgbClr val="000000"/>
                </a:solidFill>
              </a:rPr>
              <a:t>Page </a:t>
            </a:r>
            <a:r>
              <a:rPr lang="de-DE" altLang="en-US">
                <a:solidFill>
                  <a:srgbClr val="000000"/>
                </a:solidFill>
                <a:sym typeface="MS UI Gothic" panose="020B0600070205080204" pitchFamily="34" charset="-128"/>
              </a:rPr>
              <a:t></a:t>
            </a:r>
            <a:r>
              <a:rPr lang="de-DE" altLang="en-US">
                <a:solidFill>
                  <a:srgbClr val="000000"/>
                </a:solidFill>
              </a:rPr>
              <a:t> </a:t>
            </a:r>
            <a:fld id="{885D70D9-0A21-4A7D-9AB0-09646FA72990}" type="slidenum">
              <a:rPr lang="zh-CN" altLang="en-US">
                <a:solidFill>
                  <a:srgbClr val="000000"/>
                </a:solidFill>
              </a:rPr>
              <a:pPr/>
              <a:t>‹#›</a:t>
            </a:fld>
            <a:endParaRPr lang="en-US" altLang="zh-TW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6606313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48E6C76-92A4-4B57-8EA3-3727206D059C}" type="slidenum">
              <a:rPr lang="zh-CN" altLang="en-US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8097366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標題投影片">
    <p:bg bwMode="auto"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484438" y="2133600"/>
            <a:ext cx="6335712" cy="935038"/>
          </a:xfrm>
        </p:spPr>
        <p:txBody>
          <a:bodyPr/>
          <a:lstStyle>
            <a:lvl1pPr>
              <a:defRPr sz="3200"/>
            </a:lvl1pPr>
          </a:lstStyle>
          <a:p>
            <a:pPr lvl="0"/>
            <a:r>
              <a:rPr lang="zh-CN" altLang="zh-TW" noProof="0" smtClean="0"/>
              <a:t>マスタ　 タイトルの書式設定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413000" y="3213100"/>
            <a:ext cx="6400800" cy="503238"/>
          </a:xfrm>
        </p:spPr>
        <p:txBody>
          <a:bodyPr/>
          <a:lstStyle>
            <a:lvl1pPr marL="0" indent="0" algn="r">
              <a:buFont typeface="Arial" panose="020B0604020202020204" pitchFamily="34" charset="0"/>
              <a:buNone/>
              <a:defRPr sz="1800"/>
            </a:lvl1pPr>
          </a:lstStyle>
          <a:p>
            <a:pPr lvl="0"/>
            <a:r>
              <a:rPr lang="zh-CN" altLang="zh-TW" noProof="0" smtClean="0"/>
              <a:t>マスタ　サブタイトルの書式設定</a:t>
            </a:r>
          </a:p>
        </p:txBody>
      </p:sp>
      <p:sp>
        <p:nvSpPr>
          <p:cNvPr id="2052" name="Rectangle 4"/>
          <p:cNvSpPr>
            <a:spLocks noGrp="1" noChangeArrowheads="1"/>
          </p:cNvSpPr>
          <p:nvPr>
            <p:ph type="dt" sz="half" idx="2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 sz="1400">
                <a:solidFill>
                  <a:schemeClr val="tx1"/>
                </a:solidFill>
              </a:defRPr>
            </a:lvl1pPr>
          </a:lstStyle>
          <a:p>
            <a:endParaRPr lang="zh-CN" altLang="en-US">
              <a:solidFill>
                <a:srgbClr val="000000"/>
              </a:solidFill>
            </a:endParaRPr>
          </a:p>
        </p:txBody>
      </p:sp>
      <p:sp>
        <p:nvSpPr>
          <p:cNvPr id="2053" name="Rectangle 5"/>
          <p:cNvSpPr>
            <a:spLocks noGrp="1" noChangeArrowheads="1"/>
          </p:cNvSpPr>
          <p:nvPr>
            <p:ph type="ftr" sz="quarter" idx="3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 sz="1400">
                <a:solidFill>
                  <a:schemeClr val="tx1"/>
                </a:solidFill>
              </a:defRPr>
            </a:lvl1pPr>
          </a:lstStyle>
          <a:p>
            <a:endParaRPr lang="zh-CN" altLang="en-US">
              <a:solidFill>
                <a:srgbClr val="000000"/>
              </a:solidFill>
            </a:endParaRPr>
          </a:p>
        </p:txBody>
      </p:sp>
      <p:sp>
        <p:nvSpPr>
          <p:cNvPr id="2054" name="Rectangle 6"/>
          <p:cNvSpPr>
            <a:spLocks noGrp="1" noChangeArrowheads="1"/>
          </p:cNvSpPr>
          <p:nvPr>
            <p:ph type="sldNum" sz="quarter" idx="4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 sz="1400">
                <a:solidFill>
                  <a:schemeClr val="tx1"/>
                </a:solidFill>
              </a:defRPr>
            </a:lvl1pPr>
          </a:lstStyle>
          <a:p>
            <a:fld id="{FFFC094C-F3D3-4F0A-860B-BCA9A6ACC142}" type="slidenum">
              <a:rPr lang="zh-TW" altLang="zh-CN">
                <a:solidFill>
                  <a:srgbClr val="000000"/>
                </a:solidFill>
              </a:rPr>
              <a:pPr/>
              <a:t>‹#›</a:t>
            </a:fld>
            <a:endParaRPr lang="zh-TW" altLang="zh-CN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bg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0163" y="0"/>
            <a:ext cx="9174163" cy="6884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1" name="Rectangle 27"/>
          <p:cNvSpPr>
            <a:spLocks noGrp="1" noChangeArrowheads="1"/>
          </p:cNvSpPr>
          <p:nvPr>
            <p:ph type="ctrTitle"/>
          </p:nvPr>
        </p:nvSpPr>
        <p:spPr>
          <a:xfrm>
            <a:off x="468313" y="4370388"/>
            <a:ext cx="5408612" cy="1079500"/>
          </a:xfrm>
        </p:spPr>
        <p:txBody>
          <a:bodyPr/>
          <a:lstStyle>
            <a:lvl1pPr>
              <a:defRPr sz="3200"/>
            </a:lvl1pPr>
          </a:lstStyle>
          <a:p>
            <a:pPr lvl="0"/>
            <a:r>
              <a:rPr lang="zh-CN" altLang="zh-TW" noProof="0" smtClean="0"/>
              <a:t>マスタ　 タイトルの書式設定</a:t>
            </a:r>
          </a:p>
        </p:txBody>
      </p:sp>
      <p:sp>
        <p:nvSpPr>
          <p:cNvPr id="2052" name="Rectangle 31"/>
          <p:cNvSpPr>
            <a:spLocks noGrp="1" noChangeArrowheads="1"/>
          </p:cNvSpPr>
          <p:nvPr>
            <p:ph type="subTitle" idx="1"/>
          </p:nvPr>
        </p:nvSpPr>
        <p:spPr>
          <a:xfrm>
            <a:off x="476250" y="5449888"/>
            <a:ext cx="5400675" cy="600075"/>
          </a:xfrm>
        </p:spPr>
        <p:txBody>
          <a:bodyPr/>
          <a:lstStyle>
            <a:lvl1pPr marL="0" indent="0">
              <a:buFont typeface="Wingdings" panose="05000000000000000000" pitchFamily="2" charset="2"/>
              <a:buNone/>
              <a:defRPr sz="1800"/>
            </a:lvl1pPr>
          </a:lstStyle>
          <a:p>
            <a:pPr lvl="0"/>
            <a:r>
              <a:rPr lang="zh-CN" altLang="zh-TW" noProof="0" smtClean="0"/>
              <a:t>マスタ　サブタイトルの書式設定</a:t>
            </a:r>
          </a:p>
        </p:txBody>
      </p:sp>
    </p:spTree>
    <p:extLst>
      <p:ext uri="{BB962C8B-B14F-4D97-AF65-F5344CB8AC3E}">
        <p14:creationId xmlns:p14="http://schemas.microsoft.com/office/powerpoint/2010/main" val="280025587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altLang="en-US">
                <a:solidFill>
                  <a:srgbClr val="000000"/>
                </a:solidFill>
              </a:rPr>
              <a:t>Page </a:t>
            </a:r>
            <a:r>
              <a:rPr lang="de-DE" altLang="en-US">
                <a:solidFill>
                  <a:srgbClr val="000000"/>
                </a:solidFill>
                <a:sym typeface="MS UI Gothic" panose="020B0600070205080204" pitchFamily="34" charset="-128"/>
              </a:rPr>
              <a:t></a:t>
            </a:r>
            <a:r>
              <a:rPr lang="de-DE" altLang="en-US">
                <a:solidFill>
                  <a:srgbClr val="000000"/>
                </a:solidFill>
              </a:rPr>
              <a:t> </a:t>
            </a:r>
            <a:fld id="{64D64C36-3CD7-49B4-B4D6-6C5F8B09DBE6}" type="slidenum">
              <a:rPr lang="zh-CN" altLang="en-US">
                <a:solidFill>
                  <a:srgbClr val="000000"/>
                </a:solidFill>
              </a:rPr>
              <a:pPr/>
              <a:t>‹#›</a:t>
            </a:fld>
            <a:endParaRPr lang="en-US" altLang="zh-TW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1075269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bg bwMode="auto"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484438" y="2133600"/>
            <a:ext cx="6335712" cy="935038"/>
          </a:xfrm>
        </p:spPr>
        <p:txBody>
          <a:bodyPr/>
          <a:lstStyle>
            <a:lvl1pPr>
              <a:defRPr sz="3200"/>
            </a:lvl1pPr>
          </a:lstStyle>
          <a:p>
            <a:pPr lvl="0"/>
            <a:r>
              <a:rPr lang="zh-CN" altLang="zh-TW" noProof="0" smtClean="0"/>
              <a:t>マスタ　 タイトルの書式設定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413000" y="3213100"/>
            <a:ext cx="6400800" cy="503238"/>
          </a:xfrm>
        </p:spPr>
        <p:txBody>
          <a:bodyPr/>
          <a:lstStyle>
            <a:lvl1pPr marL="0" indent="0" algn="r">
              <a:buFont typeface="Arial" panose="020B0604020202020204" pitchFamily="34" charset="0"/>
              <a:buNone/>
              <a:defRPr sz="1800"/>
            </a:lvl1pPr>
          </a:lstStyle>
          <a:p>
            <a:pPr lvl="0"/>
            <a:r>
              <a:rPr lang="zh-CN" altLang="zh-TW" noProof="0" smtClean="0"/>
              <a:t>マスタ　サブタイトルの書式設定</a:t>
            </a:r>
          </a:p>
        </p:txBody>
      </p:sp>
      <p:sp>
        <p:nvSpPr>
          <p:cNvPr id="2052" name="Rectangle 4"/>
          <p:cNvSpPr>
            <a:spLocks noGrp="1" noChangeArrowheads="1"/>
          </p:cNvSpPr>
          <p:nvPr>
            <p:ph type="dt" sz="half" idx="2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 sz="1400">
                <a:solidFill>
                  <a:schemeClr val="tx1"/>
                </a:solidFill>
              </a:defRPr>
            </a:lvl1pPr>
          </a:lstStyle>
          <a:p>
            <a:endParaRPr lang="zh-CN" altLang="en-US">
              <a:solidFill>
                <a:srgbClr val="000000"/>
              </a:solidFill>
            </a:endParaRPr>
          </a:p>
        </p:txBody>
      </p:sp>
      <p:sp>
        <p:nvSpPr>
          <p:cNvPr id="2053" name="Rectangle 5"/>
          <p:cNvSpPr>
            <a:spLocks noGrp="1" noChangeArrowheads="1"/>
          </p:cNvSpPr>
          <p:nvPr>
            <p:ph type="ftr" sz="quarter" idx="3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 sz="1400">
                <a:solidFill>
                  <a:schemeClr val="tx1"/>
                </a:solidFill>
              </a:defRPr>
            </a:lvl1pPr>
          </a:lstStyle>
          <a:p>
            <a:endParaRPr lang="zh-CN" altLang="en-US">
              <a:solidFill>
                <a:srgbClr val="000000"/>
              </a:solidFill>
            </a:endParaRPr>
          </a:p>
        </p:txBody>
      </p:sp>
      <p:sp>
        <p:nvSpPr>
          <p:cNvPr id="2054" name="Rectangle 6"/>
          <p:cNvSpPr>
            <a:spLocks noGrp="1" noChangeArrowheads="1"/>
          </p:cNvSpPr>
          <p:nvPr>
            <p:ph type="sldNum" sz="quarter" idx="4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 sz="1400">
                <a:solidFill>
                  <a:schemeClr val="tx1"/>
                </a:solidFill>
              </a:defRPr>
            </a:lvl1pPr>
          </a:lstStyle>
          <a:p>
            <a:fld id="{FFFC094C-F3D3-4F0A-860B-BCA9A6ACC142}" type="slidenum">
              <a:rPr lang="zh-TW" altLang="zh-CN">
                <a:solidFill>
                  <a:srgbClr val="000000"/>
                </a:solidFill>
              </a:rPr>
              <a:pPr/>
              <a:t>‹#›</a:t>
            </a:fld>
            <a:endParaRPr lang="zh-TW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8575860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48E6C76-92A4-4B57-8EA3-3727206D059C}" type="slidenum">
              <a:rPr lang="zh-CN" altLang="en-US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692631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500063" y="1422400"/>
            <a:ext cx="4038600" cy="4527550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91063" y="1422400"/>
            <a:ext cx="4038600" cy="4527550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296977A-2966-40DB-9488-D3F8B5BF6073}" type="slidenum">
              <a:rPr lang="zh-CN" altLang="en-US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16102050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B04AF7C-9D1F-4B88-9B79-4F0BBF04DFB1}" type="slidenum">
              <a:rPr lang="zh-CN" altLang="en-US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14757155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500063" y="1422400"/>
            <a:ext cx="4038600" cy="4527550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91063" y="1422400"/>
            <a:ext cx="4038600" cy="4527550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296977A-2966-40DB-9488-D3F8B5BF6073}" type="slidenum">
              <a:rPr lang="zh-CN" altLang="en-US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22197377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68F90E5-B1C9-48F0-9297-EC3CBC042C36}" type="slidenum">
              <a:rPr lang="zh-CN" altLang="en-US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17830586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5DBF170-95F1-4BBF-83BC-905EE4DF2133}" type="slidenum">
              <a:rPr lang="zh-CN" altLang="en-US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43791105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166623A-015B-4B09-9C0F-9627616EB07D}" type="slidenum">
              <a:rPr lang="zh-CN" altLang="en-US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12914273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BE31352-432C-4838-A57D-04285EF2F75C}" type="slidenum">
              <a:rPr lang="zh-CN" altLang="en-US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39899027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95475E2-E22A-4155-A4B9-F1AA7EACF244}" type="slidenum">
              <a:rPr lang="zh-CN" altLang="en-US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43900094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DC1A6EB-C127-43D7-94AC-98B918C30DB3}" type="slidenum">
              <a:rPr lang="zh-CN" altLang="en-US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14365469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72263" y="481013"/>
            <a:ext cx="2057400" cy="5468937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500063" y="481013"/>
            <a:ext cx="6019800" cy="5468937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0D03EE3-33BA-4122-91FC-B5AD6703EBE7}" type="slidenum">
              <a:rPr lang="zh-CN" altLang="en-US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343372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68F90E5-B1C9-48F0-9297-EC3CBC042C36}" type="slidenum">
              <a:rPr lang="zh-CN" altLang="en-US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122280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5DBF170-95F1-4BBF-83BC-905EE4DF2133}" type="slidenum">
              <a:rPr lang="zh-CN" altLang="en-US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411615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166623A-015B-4B09-9C0F-9627616EB07D}" type="slidenum">
              <a:rPr lang="zh-CN" altLang="en-US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269827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BE31352-432C-4838-A57D-04285EF2F75C}" type="slidenum">
              <a:rPr lang="zh-CN" altLang="en-US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987636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95475E2-E22A-4155-A4B9-F1AA7EACF244}" type="slidenum">
              <a:rPr lang="zh-CN" altLang="en-US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840335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5.jpe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4" Type="http://schemas.openxmlformats.org/officeDocument/2006/relationships/image" Target="../media/image1.jpeg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theme" Target="../theme/theme5.xml"/><Relationship Id="rId1" Type="http://schemas.openxmlformats.org/officeDocument/2006/relationships/slideLayout" Target="../slideLayouts/slideLayout36.xml"/></Relationships>
</file>

<file path=ppt/slideMasters/_rels/slideMaster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theme" Target="../theme/theme6.xml"/><Relationship Id="rId1" Type="http://schemas.openxmlformats.org/officeDocument/2006/relationships/slideLayout" Target="../slideLayouts/slideLayout37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5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40.xml"/><Relationship Id="rId7" Type="http://schemas.openxmlformats.org/officeDocument/2006/relationships/slideLayout" Target="../slideLayouts/slideLayout44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39.xml"/><Relationship Id="rId1" Type="http://schemas.openxmlformats.org/officeDocument/2006/relationships/slideLayout" Target="../slideLayouts/slideLayout38.xml"/><Relationship Id="rId6" Type="http://schemas.openxmlformats.org/officeDocument/2006/relationships/slideLayout" Target="../slideLayouts/slideLayout43.xml"/><Relationship Id="rId11" Type="http://schemas.openxmlformats.org/officeDocument/2006/relationships/slideLayout" Target="../slideLayouts/slideLayout48.xml"/><Relationship Id="rId5" Type="http://schemas.openxmlformats.org/officeDocument/2006/relationships/slideLayout" Target="../slideLayouts/slideLayout42.xml"/><Relationship Id="rId10" Type="http://schemas.openxmlformats.org/officeDocument/2006/relationships/slideLayout" Target="../slideLayouts/slideLayout47.xml"/><Relationship Id="rId4" Type="http://schemas.openxmlformats.org/officeDocument/2006/relationships/slideLayout" Target="../slideLayouts/slideLayout41.xml"/><Relationship Id="rId9" Type="http://schemas.openxmlformats.org/officeDocument/2006/relationships/slideLayout" Target="../slideLayouts/slideLayout4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auto"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标题占位符 1"/>
          <p:cNvSpPr>
            <a:spLocks noGrp="1" noChangeArrowheads="1"/>
          </p:cNvSpPr>
          <p:nvPr>
            <p:ph type="title"/>
          </p:nvPr>
        </p:nvSpPr>
        <p:spPr bwMode="auto">
          <a:xfrm>
            <a:off x="500063" y="481013"/>
            <a:ext cx="8229600" cy="57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zh-TW" smtClean="0"/>
              <a:t>マスタ　 タイトルの書式設定</a:t>
            </a:r>
          </a:p>
        </p:txBody>
      </p:sp>
      <p:sp>
        <p:nvSpPr>
          <p:cNvPr id="1027" name="文本占位符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500063" y="1422400"/>
            <a:ext cx="8229600" cy="4527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zh-TW" smtClean="0"/>
              <a:t>マスタ　テキストの書式設定</a:t>
            </a:r>
          </a:p>
          <a:p>
            <a:pPr lvl="1"/>
            <a:r>
              <a:rPr lang="zh-CN" altLang="zh-TW" smtClean="0"/>
              <a:t>第</a:t>
            </a:r>
            <a:r>
              <a:rPr lang="zh-TW" altLang="zh-CN" smtClean="0"/>
              <a:t>2</a:t>
            </a:r>
            <a:r>
              <a:rPr lang="zh-CN" altLang="zh-TW" smtClean="0"/>
              <a:t>レベル</a:t>
            </a:r>
          </a:p>
          <a:p>
            <a:pPr lvl="2"/>
            <a:r>
              <a:rPr lang="zh-CN" altLang="zh-TW" smtClean="0"/>
              <a:t>第</a:t>
            </a:r>
            <a:r>
              <a:rPr lang="zh-TW" altLang="zh-CN" smtClean="0"/>
              <a:t>3</a:t>
            </a:r>
            <a:r>
              <a:rPr lang="zh-CN" altLang="zh-TW" smtClean="0"/>
              <a:t>レベル</a:t>
            </a:r>
          </a:p>
          <a:p>
            <a:pPr lvl="3"/>
            <a:r>
              <a:rPr lang="zh-CN" altLang="zh-TW" smtClean="0"/>
              <a:t>第</a:t>
            </a:r>
            <a:r>
              <a:rPr lang="zh-TW" altLang="zh-CN" smtClean="0"/>
              <a:t>4</a:t>
            </a:r>
            <a:r>
              <a:rPr lang="zh-CN" altLang="zh-TW" smtClean="0"/>
              <a:t>レベル</a:t>
            </a:r>
          </a:p>
          <a:p>
            <a:pPr lvl="4"/>
            <a:r>
              <a:rPr lang="zh-CN" altLang="zh-TW" smtClean="0"/>
              <a:t>第</a:t>
            </a:r>
            <a:r>
              <a:rPr lang="zh-TW" altLang="zh-CN" smtClean="0"/>
              <a:t>5</a:t>
            </a:r>
            <a:r>
              <a:rPr lang="zh-CN" altLang="zh-TW" smtClean="0"/>
              <a:t>レベル</a:t>
            </a:r>
          </a:p>
        </p:txBody>
      </p:sp>
      <p:sp>
        <p:nvSpPr>
          <p:cNvPr id="1028" name="日期占位符 3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898989"/>
                </a:solidFill>
                <a:latin typeface="+mn-lt"/>
              </a:defRPr>
            </a:lvl1pPr>
          </a:lstStyle>
          <a:p>
            <a:endParaRPr lang="zh-CN" altLang="en-US"/>
          </a:p>
        </p:txBody>
      </p:sp>
      <p:sp>
        <p:nvSpPr>
          <p:cNvPr id="1029" name="页脚占位符 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1200">
                <a:solidFill>
                  <a:srgbClr val="898989"/>
                </a:solidFill>
                <a:latin typeface="+mn-lt"/>
              </a:defRPr>
            </a:lvl1pPr>
          </a:lstStyle>
          <a:p>
            <a:endParaRPr lang="zh-CN" altLang="en-US"/>
          </a:p>
        </p:txBody>
      </p:sp>
      <p:sp>
        <p:nvSpPr>
          <p:cNvPr id="1030" name="灯片编号占位符 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  <a:latin typeface="+mn-lt"/>
              </a:defRPr>
            </a:lvl1pPr>
          </a:lstStyle>
          <a:p>
            <a:fld id="{D35C9411-CE56-4A33-AF4C-9AFFE04C17AB}" type="slidenum">
              <a:rPr lang="zh-CN" altLang="en-US"/>
              <a:pPr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</p:sldLayoutIdLst>
  <p:hf hdr="0" ftr="0" dt="0"/>
  <p:txStyles>
    <p:titleStyle>
      <a:lvl1pPr algn="r" rtl="0" fontAlgn="base">
        <a:spcBef>
          <a:spcPct val="0"/>
        </a:spcBef>
        <a:spcAft>
          <a:spcPct val="0"/>
        </a:spcAft>
        <a:defRPr sz="2800" kern="1200">
          <a:solidFill>
            <a:schemeClr val="tx1"/>
          </a:solidFill>
          <a:latin typeface="+mj-lt"/>
          <a:ea typeface="+mj-ea"/>
          <a:cs typeface="+mj-cs"/>
        </a:defRPr>
      </a:lvl1pPr>
      <a:lvl2pPr algn="r" rtl="0" fontAlgn="base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MS PGothic" panose="020B0600070205080204" pitchFamily="34" charset="-128"/>
          <a:ea typeface="MS PGothic" panose="020B0600070205080204" pitchFamily="34" charset="-128"/>
        </a:defRPr>
      </a:lvl2pPr>
      <a:lvl3pPr algn="r" rtl="0" fontAlgn="base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MS PGothic" panose="020B0600070205080204" pitchFamily="34" charset="-128"/>
          <a:ea typeface="MS PGothic" panose="020B0600070205080204" pitchFamily="34" charset="-128"/>
        </a:defRPr>
      </a:lvl3pPr>
      <a:lvl4pPr algn="r" rtl="0" fontAlgn="base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MS PGothic" panose="020B0600070205080204" pitchFamily="34" charset="-128"/>
          <a:ea typeface="MS PGothic" panose="020B0600070205080204" pitchFamily="34" charset="-128"/>
        </a:defRPr>
      </a:lvl4pPr>
      <a:lvl5pPr algn="r" rtl="0" fontAlgn="base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MS PGothic" panose="020B0600070205080204" pitchFamily="34" charset="-128"/>
          <a:ea typeface="MS PGothic" panose="020B0600070205080204" pitchFamily="34" charset="-128"/>
        </a:defRPr>
      </a:lvl5pPr>
      <a:lvl6pPr marL="457200" algn="r" rtl="0" fontAlgn="base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MS PGothic" panose="020B0600070205080204" pitchFamily="34" charset="-128"/>
          <a:ea typeface="MS PGothic" panose="020B0600070205080204" pitchFamily="34" charset="-128"/>
        </a:defRPr>
      </a:lvl6pPr>
      <a:lvl7pPr marL="914400" algn="r" rtl="0" fontAlgn="base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MS PGothic" panose="020B0600070205080204" pitchFamily="34" charset="-128"/>
          <a:ea typeface="MS PGothic" panose="020B0600070205080204" pitchFamily="34" charset="-128"/>
        </a:defRPr>
      </a:lvl7pPr>
      <a:lvl8pPr marL="1371600" algn="r" rtl="0" fontAlgn="base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MS PGothic" panose="020B0600070205080204" pitchFamily="34" charset="-128"/>
          <a:ea typeface="MS PGothic" panose="020B0600070205080204" pitchFamily="34" charset="-128"/>
        </a:defRPr>
      </a:lvl8pPr>
      <a:lvl9pPr marL="1828800" algn="r" rtl="0" fontAlgn="base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MS PGothic" panose="020B0600070205080204" pitchFamily="34" charset="-128"/>
          <a:ea typeface="MS PGothic" panose="020B0600070205080204" pitchFamily="34" charset="-128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bg2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0638"/>
            <a:ext cx="9180513" cy="6878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7" name="Rectangle 31"/>
          <p:cNvSpPr>
            <a:spLocks noGrp="1" noChangeArrowheads="1"/>
          </p:cNvSpPr>
          <p:nvPr>
            <p:ph type="body" idx="1"/>
          </p:nvPr>
        </p:nvSpPr>
        <p:spPr bwMode="auto">
          <a:xfrm>
            <a:off x="468313" y="1844675"/>
            <a:ext cx="8207375" cy="4035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zh-TW" smtClean="0"/>
              <a:t>マスタ　テキストの書式設定</a:t>
            </a:r>
          </a:p>
          <a:p>
            <a:pPr lvl="1"/>
            <a:r>
              <a:rPr lang="zh-CN" altLang="zh-TW" smtClean="0"/>
              <a:t>第</a:t>
            </a:r>
            <a:r>
              <a:rPr lang="zh-TW" altLang="zh-CN" smtClean="0"/>
              <a:t>2</a:t>
            </a:r>
            <a:r>
              <a:rPr lang="zh-CN" altLang="zh-TW" smtClean="0"/>
              <a:t>レベル</a:t>
            </a:r>
          </a:p>
          <a:p>
            <a:pPr lvl="2"/>
            <a:r>
              <a:rPr lang="zh-CN" altLang="zh-TW" smtClean="0"/>
              <a:t>第</a:t>
            </a:r>
            <a:r>
              <a:rPr lang="zh-TW" altLang="zh-CN" smtClean="0"/>
              <a:t>3</a:t>
            </a:r>
            <a:r>
              <a:rPr lang="zh-CN" altLang="zh-TW" smtClean="0"/>
              <a:t>レベル</a:t>
            </a:r>
          </a:p>
          <a:p>
            <a:pPr lvl="3"/>
            <a:r>
              <a:rPr lang="zh-CN" altLang="zh-TW" smtClean="0"/>
              <a:t>第</a:t>
            </a:r>
            <a:r>
              <a:rPr lang="zh-TW" altLang="zh-CN" smtClean="0"/>
              <a:t>4</a:t>
            </a:r>
            <a:r>
              <a:rPr lang="zh-CN" altLang="zh-TW" smtClean="0"/>
              <a:t>レベル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235825" y="6402388"/>
            <a:ext cx="1439863" cy="196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000" b="1">
                <a:latin typeface="+mn-lt"/>
              </a:defRPr>
            </a:lvl1pPr>
          </a:lstStyle>
          <a:p>
            <a:r>
              <a:rPr lang="de-DE" altLang="en-US" i="1" smtClean="0">
                <a:solidFill>
                  <a:srgbClr val="000000"/>
                </a:solidFill>
                <a:ea typeface="ＭＳ Ｐゴシック" panose="020B0600070205080204" pitchFamily="34" charset="-128"/>
              </a:rPr>
              <a:t>Page </a:t>
            </a:r>
            <a:r>
              <a:rPr lang="de-DE" altLang="en-US" i="1" smtClean="0">
                <a:solidFill>
                  <a:srgbClr val="000000"/>
                </a:solidFill>
                <a:ea typeface="ＭＳ Ｐゴシック" panose="020B0600070205080204" pitchFamily="34" charset="-128"/>
                <a:sym typeface="MS UI Gothic" panose="020B0600070205080204" pitchFamily="34" charset="-128"/>
              </a:rPr>
              <a:t></a:t>
            </a:r>
            <a:r>
              <a:rPr lang="de-DE" altLang="en-US" i="1" smtClean="0">
                <a:solidFill>
                  <a:srgbClr val="000000"/>
                </a:solidFill>
                <a:ea typeface="ＭＳ Ｐゴシック" panose="020B0600070205080204" pitchFamily="34" charset="-128"/>
              </a:rPr>
              <a:t> </a:t>
            </a:r>
            <a:fld id="{DC28FC95-0D66-4BFB-9307-372EEC563FBB}" type="slidenum">
              <a:rPr lang="zh-CN" altLang="en-US" i="1" smtClean="0">
                <a:solidFill>
                  <a:srgbClr val="000000"/>
                </a:solidFill>
                <a:ea typeface="ＭＳ Ｐゴシック" panose="020B0600070205080204" pitchFamily="34" charset="-128"/>
              </a:rPr>
              <a:pPr/>
              <a:t>‹#›</a:t>
            </a:fld>
            <a:endParaRPr lang="en-US" altLang="zh-TW" i="1" smtClean="0">
              <a:solidFill>
                <a:srgbClr val="000000"/>
              </a:solidFill>
              <a:ea typeface="ＭＳ Ｐゴシック" panose="020B0600070205080204" pitchFamily="34" charset="-128"/>
            </a:endParaRPr>
          </a:p>
        </p:txBody>
      </p:sp>
      <p:sp>
        <p:nvSpPr>
          <p:cNvPr id="1029" name="Rectangle 27"/>
          <p:cNvSpPr>
            <a:spLocks noGrp="1" noChangeArrowheads="1"/>
          </p:cNvSpPr>
          <p:nvPr>
            <p:ph type="title"/>
          </p:nvPr>
        </p:nvSpPr>
        <p:spPr bwMode="auto">
          <a:xfrm>
            <a:off x="506413" y="1185863"/>
            <a:ext cx="5832475" cy="692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zh-TW" smtClean="0"/>
              <a:t>マスタ　 タイトルの書式設定</a:t>
            </a:r>
          </a:p>
        </p:txBody>
      </p:sp>
    </p:spTree>
    <p:extLst>
      <p:ext uri="{BB962C8B-B14F-4D97-AF65-F5344CB8AC3E}">
        <p14:creationId xmlns:p14="http://schemas.microsoft.com/office/powerpoint/2010/main" val="6828109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</p:sldLayoutIdLst>
  <p:hf hdr="0" ftr="0" dt="0"/>
  <p:txStyles>
    <p:titleStyle>
      <a:lvl1pPr algn="l" rtl="0" fontAlgn="base">
        <a:spcBef>
          <a:spcPct val="0"/>
        </a:spcBef>
        <a:spcAft>
          <a:spcPct val="0"/>
        </a:spcAft>
        <a:defRPr sz="2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ＭＳ Ｐゴシック" panose="020B0600070205080204" pitchFamily="34" charset="-128"/>
          <a:ea typeface="ＭＳ Ｐゴシック" panose="020B0600070205080204" pitchFamily="34" charset="-128"/>
        </a:defRPr>
      </a:lvl2pPr>
      <a:lvl3pPr algn="l" rtl="0" fontAlgn="base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ＭＳ Ｐゴシック" panose="020B0600070205080204" pitchFamily="34" charset="-128"/>
          <a:ea typeface="ＭＳ Ｐゴシック" panose="020B0600070205080204" pitchFamily="34" charset="-128"/>
        </a:defRPr>
      </a:lvl3pPr>
      <a:lvl4pPr algn="l" rtl="0" fontAlgn="base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ＭＳ Ｐゴシック" panose="020B0600070205080204" pitchFamily="34" charset="-128"/>
          <a:ea typeface="ＭＳ Ｐゴシック" panose="020B0600070205080204" pitchFamily="34" charset="-128"/>
        </a:defRPr>
      </a:lvl4pPr>
      <a:lvl5pPr algn="l" rtl="0" fontAlgn="base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ＭＳ Ｐゴシック" panose="020B0600070205080204" pitchFamily="34" charset="-128"/>
          <a:ea typeface="ＭＳ Ｐゴシック" panose="020B0600070205080204" pitchFamily="34" charset="-128"/>
        </a:defRPr>
      </a:lvl5pPr>
      <a:lvl6pPr marL="457200" algn="l" rtl="0" fontAlgn="base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ＭＳ Ｐゴシック" panose="020B0600070205080204" pitchFamily="34" charset="-128"/>
          <a:ea typeface="ＭＳ Ｐゴシック" panose="020B0600070205080204" pitchFamily="34" charset="-128"/>
        </a:defRPr>
      </a:lvl6pPr>
      <a:lvl7pPr marL="914400" algn="l" rtl="0" fontAlgn="base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ＭＳ Ｐゴシック" panose="020B0600070205080204" pitchFamily="34" charset="-128"/>
          <a:ea typeface="ＭＳ Ｐゴシック" panose="020B0600070205080204" pitchFamily="34" charset="-128"/>
        </a:defRPr>
      </a:lvl7pPr>
      <a:lvl8pPr marL="1371600" algn="l" rtl="0" fontAlgn="base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ＭＳ Ｐゴシック" panose="020B0600070205080204" pitchFamily="34" charset="-128"/>
          <a:ea typeface="ＭＳ Ｐゴシック" panose="020B0600070205080204" pitchFamily="34" charset="-128"/>
        </a:defRPr>
      </a:lvl8pPr>
      <a:lvl9pPr marL="1828800" algn="l" rtl="0" fontAlgn="base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ＭＳ Ｐゴシック" panose="020B0600070205080204" pitchFamily="34" charset="-128"/>
          <a:ea typeface="ＭＳ Ｐゴシック" panose="020B0600070205080204" pitchFamily="34" charset="-128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accent1"/>
        </a:buClr>
        <a:buFont typeface="Wingdings" panose="05000000000000000000" pitchFamily="2" charset="2"/>
        <a:buChar char="n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chemeClr val="accent1"/>
        </a:buClr>
        <a:buFont typeface="Wingdings" panose="05000000000000000000" pitchFamily="2" charset="2"/>
        <a:buChar char="n"/>
        <a:defRPr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Font typeface="Wingdings" panose="05000000000000000000" pitchFamily="2" charset="2"/>
        <a:buChar char="n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anose="05000000000000000000" pitchFamily="2" charset="2"/>
        <a:buChar char="n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kern="1200">
          <a:solidFill>
            <a:schemeClr val="tx1"/>
          </a:solidFill>
          <a:latin typeface="Arial" panose="020B0604020202020204" pitchFamily="34" charset="0"/>
          <a:ea typeface="华文细黑" pitchFamily="2" charset="-122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bg2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80513" cy="6884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7" name="Rectangle 31"/>
          <p:cNvSpPr>
            <a:spLocks noGrp="1" noChangeArrowheads="1"/>
          </p:cNvSpPr>
          <p:nvPr>
            <p:ph type="body" idx="1"/>
          </p:nvPr>
        </p:nvSpPr>
        <p:spPr bwMode="auto">
          <a:xfrm>
            <a:off x="468313" y="1262063"/>
            <a:ext cx="8207375" cy="5026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zh-TW" smtClean="0"/>
              <a:t>マスタ　テキストの書式設定</a:t>
            </a:r>
          </a:p>
          <a:p>
            <a:pPr lvl="1"/>
            <a:r>
              <a:rPr lang="zh-CN" altLang="zh-TW" smtClean="0"/>
              <a:t>第</a:t>
            </a:r>
            <a:r>
              <a:rPr lang="zh-TW" altLang="zh-CN" smtClean="0"/>
              <a:t>2</a:t>
            </a:r>
            <a:r>
              <a:rPr lang="zh-CN" altLang="zh-TW" smtClean="0"/>
              <a:t>レベル</a:t>
            </a:r>
          </a:p>
          <a:p>
            <a:pPr lvl="2"/>
            <a:r>
              <a:rPr lang="zh-CN" altLang="zh-TW" smtClean="0"/>
              <a:t>第</a:t>
            </a:r>
            <a:r>
              <a:rPr lang="zh-TW" altLang="zh-CN" smtClean="0"/>
              <a:t>3</a:t>
            </a:r>
            <a:r>
              <a:rPr lang="zh-CN" altLang="zh-TW" smtClean="0"/>
              <a:t>レベル</a:t>
            </a:r>
          </a:p>
          <a:p>
            <a:pPr lvl="3"/>
            <a:r>
              <a:rPr lang="zh-CN" altLang="zh-TW" smtClean="0"/>
              <a:t>第</a:t>
            </a:r>
            <a:r>
              <a:rPr lang="zh-TW" altLang="zh-CN" smtClean="0"/>
              <a:t>4</a:t>
            </a:r>
            <a:r>
              <a:rPr lang="zh-CN" altLang="zh-TW" smtClean="0"/>
              <a:t>レベル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235825" y="6402388"/>
            <a:ext cx="1439863" cy="196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000" b="1">
                <a:latin typeface="+mn-lt"/>
                <a:ea typeface="+mn-ea"/>
              </a:defRPr>
            </a:lvl1pPr>
          </a:lstStyle>
          <a:p>
            <a:r>
              <a:rPr lang="de-DE" altLang="en-US" i="1" smtClean="0">
                <a:solidFill>
                  <a:srgbClr val="000000"/>
                </a:solidFill>
              </a:rPr>
              <a:t>Page </a:t>
            </a:r>
            <a:r>
              <a:rPr lang="de-DE" altLang="en-US" i="1" smtClean="0">
                <a:solidFill>
                  <a:srgbClr val="000000"/>
                </a:solidFill>
                <a:sym typeface="MS UI Gothic" panose="020B0600070205080204" pitchFamily="34" charset="-128"/>
              </a:rPr>
              <a:t></a:t>
            </a:r>
            <a:r>
              <a:rPr lang="de-DE" altLang="en-US" i="1" smtClean="0">
                <a:solidFill>
                  <a:srgbClr val="000000"/>
                </a:solidFill>
              </a:rPr>
              <a:t> </a:t>
            </a:r>
            <a:fld id="{9EF1ED4E-8DC5-4CDD-978D-3346641835A5}" type="slidenum">
              <a:rPr lang="zh-CN" altLang="en-US" i="1" smtClean="0">
                <a:solidFill>
                  <a:srgbClr val="000000"/>
                </a:solidFill>
              </a:rPr>
              <a:pPr/>
              <a:t>‹#›</a:t>
            </a:fld>
            <a:endParaRPr lang="en-US" altLang="zh-TW" i="1" smtClean="0">
              <a:solidFill>
                <a:srgbClr val="000000"/>
              </a:solidFill>
            </a:endParaRPr>
          </a:p>
        </p:txBody>
      </p:sp>
      <p:sp>
        <p:nvSpPr>
          <p:cNvPr id="1029" name="Rectangle 27"/>
          <p:cNvSpPr>
            <a:spLocks noGrp="1" noChangeArrowheads="1"/>
          </p:cNvSpPr>
          <p:nvPr>
            <p:ph type="title"/>
          </p:nvPr>
        </p:nvSpPr>
        <p:spPr bwMode="auto">
          <a:xfrm>
            <a:off x="2843213" y="349250"/>
            <a:ext cx="5832475" cy="692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zh-TW" smtClean="0"/>
              <a:t>マスタ　 タイトルの書式設定</a:t>
            </a:r>
          </a:p>
        </p:txBody>
      </p:sp>
    </p:spTree>
    <p:extLst>
      <p:ext uri="{BB962C8B-B14F-4D97-AF65-F5344CB8AC3E}">
        <p14:creationId xmlns:p14="http://schemas.microsoft.com/office/powerpoint/2010/main" val="28296325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</p:sldLayoutIdLst>
  <p:hf hdr="0" ftr="0" dt="0"/>
  <p:txStyles>
    <p:titleStyle>
      <a:lvl1pPr algn="r" rtl="0" fontAlgn="base">
        <a:spcBef>
          <a:spcPct val="0"/>
        </a:spcBef>
        <a:spcAft>
          <a:spcPct val="0"/>
        </a:spcAft>
        <a:defRPr sz="3200" kern="1200">
          <a:solidFill>
            <a:schemeClr val="tx1"/>
          </a:solidFill>
          <a:latin typeface="+mj-lt"/>
          <a:ea typeface="+mj-ea"/>
          <a:cs typeface="+mj-cs"/>
        </a:defRPr>
      </a:lvl1pPr>
      <a:lvl2pPr algn="r" rtl="0" fontAlgn="base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ＭＳ Ｐゴシック" panose="020B0600070205080204" pitchFamily="34" charset="-128"/>
          <a:ea typeface="ＭＳ Ｐゴシック" panose="020B0600070205080204" pitchFamily="34" charset="-128"/>
        </a:defRPr>
      </a:lvl2pPr>
      <a:lvl3pPr algn="r" rtl="0" fontAlgn="base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ＭＳ Ｐゴシック" panose="020B0600070205080204" pitchFamily="34" charset="-128"/>
          <a:ea typeface="ＭＳ Ｐゴシック" panose="020B0600070205080204" pitchFamily="34" charset="-128"/>
        </a:defRPr>
      </a:lvl3pPr>
      <a:lvl4pPr algn="r" rtl="0" fontAlgn="base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ＭＳ Ｐゴシック" panose="020B0600070205080204" pitchFamily="34" charset="-128"/>
          <a:ea typeface="ＭＳ Ｐゴシック" panose="020B0600070205080204" pitchFamily="34" charset="-128"/>
        </a:defRPr>
      </a:lvl4pPr>
      <a:lvl5pPr algn="r" rtl="0" fontAlgn="base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ＭＳ Ｐゴシック" panose="020B0600070205080204" pitchFamily="34" charset="-128"/>
          <a:ea typeface="ＭＳ Ｐゴシック" panose="020B0600070205080204" pitchFamily="34" charset="-128"/>
        </a:defRPr>
      </a:lvl5pPr>
      <a:lvl6pPr marL="457200" algn="r" rtl="0" fontAlgn="base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ＭＳ Ｐゴシック" panose="020B0600070205080204" pitchFamily="34" charset="-128"/>
          <a:ea typeface="ＭＳ Ｐゴシック" panose="020B0600070205080204" pitchFamily="34" charset="-128"/>
        </a:defRPr>
      </a:lvl6pPr>
      <a:lvl7pPr marL="914400" algn="r" rtl="0" fontAlgn="base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ＭＳ Ｐゴシック" panose="020B0600070205080204" pitchFamily="34" charset="-128"/>
          <a:ea typeface="ＭＳ Ｐゴシック" panose="020B0600070205080204" pitchFamily="34" charset="-128"/>
        </a:defRPr>
      </a:lvl7pPr>
      <a:lvl8pPr marL="1371600" algn="r" rtl="0" fontAlgn="base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ＭＳ Ｐゴシック" panose="020B0600070205080204" pitchFamily="34" charset="-128"/>
          <a:ea typeface="ＭＳ Ｐゴシック" panose="020B0600070205080204" pitchFamily="34" charset="-128"/>
        </a:defRPr>
      </a:lvl8pPr>
      <a:lvl9pPr marL="1828800" algn="r" rtl="0" fontAlgn="base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ＭＳ Ｐゴシック" panose="020B0600070205080204" pitchFamily="34" charset="-128"/>
          <a:ea typeface="ＭＳ Ｐゴシック" panose="020B0600070205080204" pitchFamily="34" charset="-128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accent1"/>
        </a:buClr>
        <a:buFont typeface="Wingdings" panose="05000000000000000000" pitchFamily="2" charset="2"/>
        <a:buChar char="n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chemeClr val="accent1"/>
        </a:buClr>
        <a:buFont typeface="Wingdings" panose="05000000000000000000" pitchFamily="2" charset="2"/>
        <a:buChar char="n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Font typeface="Wingdings" panose="05000000000000000000" pitchFamily="2" charset="2"/>
        <a:buChar char="n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anose="05000000000000000000" pitchFamily="2" charset="2"/>
        <a:buChar char="n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kern="1200">
          <a:solidFill>
            <a:schemeClr val="tx1"/>
          </a:solidFill>
          <a:latin typeface="Arial" panose="020B0604020202020204" pitchFamily="34" charset="0"/>
          <a:ea typeface="华文细黑" pitchFamily="2" charset="-122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auto">
      <p:bgPr>
        <a:blipFill dpi="0" rotWithShape="0">
          <a:blip r:embed="rId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标题占位符 1"/>
          <p:cNvSpPr>
            <a:spLocks noGrp="1" noChangeArrowheads="1"/>
          </p:cNvSpPr>
          <p:nvPr>
            <p:ph type="title"/>
          </p:nvPr>
        </p:nvSpPr>
        <p:spPr bwMode="auto">
          <a:xfrm>
            <a:off x="500063" y="481013"/>
            <a:ext cx="8229600" cy="57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zh-TW" smtClean="0"/>
              <a:t>マスタ　 タイトルの書式設定</a:t>
            </a:r>
          </a:p>
        </p:txBody>
      </p:sp>
      <p:sp>
        <p:nvSpPr>
          <p:cNvPr id="1027" name="文本占位符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500063" y="1422400"/>
            <a:ext cx="8229600" cy="4527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zh-TW" smtClean="0"/>
              <a:t>マスタ　テキストの書式設定</a:t>
            </a:r>
          </a:p>
          <a:p>
            <a:pPr lvl="1"/>
            <a:r>
              <a:rPr lang="zh-CN" altLang="zh-TW" smtClean="0"/>
              <a:t>第</a:t>
            </a:r>
            <a:r>
              <a:rPr lang="zh-TW" altLang="zh-CN" smtClean="0"/>
              <a:t>2</a:t>
            </a:r>
            <a:r>
              <a:rPr lang="zh-CN" altLang="zh-TW" smtClean="0"/>
              <a:t>レベル</a:t>
            </a:r>
          </a:p>
          <a:p>
            <a:pPr lvl="2"/>
            <a:r>
              <a:rPr lang="zh-CN" altLang="zh-TW" smtClean="0"/>
              <a:t>第</a:t>
            </a:r>
            <a:r>
              <a:rPr lang="zh-TW" altLang="zh-CN" smtClean="0"/>
              <a:t>3</a:t>
            </a:r>
            <a:r>
              <a:rPr lang="zh-CN" altLang="zh-TW" smtClean="0"/>
              <a:t>レベル</a:t>
            </a:r>
          </a:p>
          <a:p>
            <a:pPr lvl="3"/>
            <a:r>
              <a:rPr lang="zh-CN" altLang="zh-TW" smtClean="0"/>
              <a:t>第</a:t>
            </a:r>
            <a:r>
              <a:rPr lang="zh-TW" altLang="zh-CN" smtClean="0"/>
              <a:t>4</a:t>
            </a:r>
            <a:r>
              <a:rPr lang="zh-CN" altLang="zh-TW" smtClean="0"/>
              <a:t>レベル</a:t>
            </a:r>
          </a:p>
          <a:p>
            <a:pPr lvl="4"/>
            <a:r>
              <a:rPr lang="zh-CN" altLang="zh-TW" smtClean="0"/>
              <a:t>第</a:t>
            </a:r>
            <a:r>
              <a:rPr lang="zh-TW" altLang="zh-CN" smtClean="0"/>
              <a:t>5</a:t>
            </a:r>
            <a:r>
              <a:rPr lang="zh-CN" altLang="zh-TW" smtClean="0"/>
              <a:t>レベル</a:t>
            </a:r>
          </a:p>
        </p:txBody>
      </p:sp>
      <p:sp>
        <p:nvSpPr>
          <p:cNvPr id="1028" name="日期占位符 3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898989"/>
                </a:solidFill>
                <a:latin typeface="+mn-lt"/>
              </a:defRPr>
            </a:lvl1pPr>
          </a:lstStyle>
          <a:p>
            <a:endParaRPr lang="zh-CN" altLang="en-US"/>
          </a:p>
        </p:txBody>
      </p:sp>
      <p:sp>
        <p:nvSpPr>
          <p:cNvPr id="1029" name="页脚占位符 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1200">
                <a:solidFill>
                  <a:srgbClr val="898989"/>
                </a:solidFill>
                <a:latin typeface="+mn-lt"/>
              </a:defRPr>
            </a:lvl1pPr>
          </a:lstStyle>
          <a:p>
            <a:endParaRPr lang="zh-CN" altLang="en-US"/>
          </a:p>
        </p:txBody>
      </p:sp>
      <p:sp>
        <p:nvSpPr>
          <p:cNvPr id="1030" name="灯片编号占位符 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  <a:latin typeface="+mn-lt"/>
              </a:defRPr>
            </a:lvl1pPr>
          </a:lstStyle>
          <a:p>
            <a:fld id="{D35C9411-CE56-4A33-AF4C-9AFFE04C17AB}" type="slidenum">
              <a:rPr lang="zh-CN" altLang="en-US"/>
              <a:pPr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89" r:id="rId2"/>
  </p:sldLayoutIdLst>
  <p:hf hdr="0" ftr="0" dt="0"/>
  <p:txStyles>
    <p:titleStyle>
      <a:lvl1pPr algn="r" rtl="0" fontAlgn="base">
        <a:spcBef>
          <a:spcPct val="0"/>
        </a:spcBef>
        <a:spcAft>
          <a:spcPct val="0"/>
        </a:spcAft>
        <a:defRPr sz="2800" kern="1200">
          <a:solidFill>
            <a:schemeClr val="tx1"/>
          </a:solidFill>
          <a:latin typeface="+mj-lt"/>
          <a:ea typeface="+mj-ea"/>
          <a:cs typeface="+mj-cs"/>
        </a:defRPr>
      </a:lvl1pPr>
      <a:lvl2pPr algn="r" rtl="0" fontAlgn="base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MS PGothic" panose="020B0600070205080204" pitchFamily="34" charset="-128"/>
          <a:ea typeface="MS PGothic" panose="020B0600070205080204" pitchFamily="34" charset="-128"/>
        </a:defRPr>
      </a:lvl2pPr>
      <a:lvl3pPr algn="r" rtl="0" fontAlgn="base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MS PGothic" panose="020B0600070205080204" pitchFamily="34" charset="-128"/>
          <a:ea typeface="MS PGothic" panose="020B0600070205080204" pitchFamily="34" charset="-128"/>
        </a:defRPr>
      </a:lvl3pPr>
      <a:lvl4pPr algn="r" rtl="0" fontAlgn="base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MS PGothic" panose="020B0600070205080204" pitchFamily="34" charset="-128"/>
          <a:ea typeface="MS PGothic" panose="020B0600070205080204" pitchFamily="34" charset="-128"/>
        </a:defRPr>
      </a:lvl4pPr>
      <a:lvl5pPr algn="r" rtl="0" fontAlgn="base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MS PGothic" panose="020B0600070205080204" pitchFamily="34" charset="-128"/>
          <a:ea typeface="MS PGothic" panose="020B0600070205080204" pitchFamily="34" charset="-128"/>
        </a:defRPr>
      </a:lvl5pPr>
      <a:lvl6pPr marL="457200" algn="r" rtl="0" fontAlgn="base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MS PGothic" panose="020B0600070205080204" pitchFamily="34" charset="-128"/>
          <a:ea typeface="MS PGothic" panose="020B0600070205080204" pitchFamily="34" charset="-128"/>
        </a:defRPr>
      </a:lvl6pPr>
      <a:lvl7pPr marL="914400" algn="r" rtl="0" fontAlgn="base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MS PGothic" panose="020B0600070205080204" pitchFamily="34" charset="-128"/>
          <a:ea typeface="MS PGothic" panose="020B0600070205080204" pitchFamily="34" charset="-128"/>
        </a:defRPr>
      </a:lvl7pPr>
      <a:lvl8pPr marL="1371600" algn="r" rtl="0" fontAlgn="base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MS PGothic" panose="020B0600070205080204" pitchFamily="34" charset="-128"/>
          <a:ea typeface="MS PGothic" panose="020B0600070205080204" pitchFamily="34" charset="-128"/>
        </a:defRPr>
      </a:lvl8pPr>
      <a:lvl9pPr marL="1828800" algn="r" rtl="0" fontAlgn="base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MS PGothic" panose="020B0600070205080204" pitchFamily="34" charset="-128"/>
          <a:ea typeface="MS PGothic" panose="020B0600070205080204" pitchFamily="34" charset="-128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bg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0638"/>
            <a:ext cx="9180513" cy="6878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7" name="Rectangle 31"/>
          <p:cNvSpPr>
            <a:spLocks noGrp="1" noChangeArrowheads="1"/>
          </p:cNvSpPr>
          <p:nvPr>
            <p:ph type="body" idx="1"/>
          </p:nvPr>
        </p:nvSpPr>
        <p:spPr bwMode="auto">
          <a:xfrm>
            <a:off x="468313" y="1844675"/>
            <a:ext cx="8207375" cy="4035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zh-TW" smtClean="0"/>
              <a:t>マスタ　テキストの書式設定</a:t>
            </a:r>
          </a:p>
          <a:p>
            <a:pPr lvl="1"/>
            <a:r>
              <a:rPr lang="zh-CN" altLang="zh-TW" smtClean="0"/>
              <a:t>第</a:t>
            </a:r>
            <a:r>
              <a:rPr lang="zh-TW" altLang="zh-CN" smtClean="0"/>
              <a:t>2</a:t>
            </a:r>
            <a:r>
              <a:rPr lang="zh-CN" altLang="zh-TW" smtClean="0"/>
              <a:t>レベル</a:t>
            </a:r>
          </a:p>
          <a:p>
            <a:pPr lvl="2"/>
            <a:r>
              <a:rPr lang="zh-CN" altLang="zh-TW" smtClean="0"/>
              <a:t>第</a:t>
            </a:r>
            <a:r>
              <a:rPr lang="zh-TW" altLang="zh-CN" smtClean="0"/>
              <a:t>3</a:t>
            </a:r>
            <a:r>
              <a:rPr lang="zh-CN" altLang="zh-TW" smtClean="0"/>
              <a:t>レベル</a:t>
            </a:r>
          </a:p>
          <a:p>
            <a:pPr lvl="3"/>
            <a:r>
              <a:rPr lang="zh-CN" altLang="zh-TW" smtClean="0"/>
              <a:t>第</a:t>
            </a:r>
            <a:r>
              <a:rPr lang="zh-TW" altLang="zh-CN" smtClean="0"/>
              <a:t>4</a:t>
            </a:r>
            <a:r>
              <a:rPr lang="zh-CN" altLang="zh-TW" smtClean="0"/>
              <a:t>レベル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235825" y="6402388"/>
            <a:ext cx="1439863" cy="196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000" b="1">
                <a:latin typeface="+mn-lt"/>
              </a:defRPr>
            </a:lvl1pPr>
          </a:lstStyle>
          <a:p>
            <a:r>
              <a:rPr lang="de-DE" altLang="en-US" i="1" smtClean="0">
                <a:solidFill>
                  <a:srgbClr val="000000"/>
                </a:solidFill>
                <a:ea typeface="ＭＳ Ｐゴシック" panose="020B0600070205080204" pitchFamily="34" charset="-128"/>
              </a:rPr>
              <a:t>Page </a:t>
            </a:r>
            <a:r>
              <a:rPr lang="de-DE" altLang="en-US" i="1" smtClean="0">
                <a:solidFill>
                  <a:srgbClr val="000000"/>
                </a:solidFill>
                <a:ea typeface="ＭＳ Ｐゴシック" panose="020B0600070205080204" pitchFamily="34" charset="-128"/>
                <a:sym typeface="MS UI Gothic" panose="020B0600070205080204" pitchFamily="34" charset="-128"/>
              </a:rPr>
              <a:t></a:t>
            </a:r>
            <a:r>
              <a:rPr lang="de-DE" altLang="en-US" i="1" smtClean="0">
                <a:solidFill>
                  <a:srgbClr val="000000"/>
                </a:solidFill>
                <a:ea typeface="ＭＳ Ｐゴシック" panose="020B0600070205080204" pitchFamily="34" charset="-128"/>
              </a:rPr>
              <a:t> </a:t>
            </a:r>
            <a:fld id="{DC28FC95-0D66-4BFB-9307-372EEC563FBB}" type="slidenum">
              <a:rPr lang="zh-CN" altLang="en-US" i="1" smtClean="0">
                <a:solidFill>
                  <a:srgbClr val="000000"/>
                </a:solidFill>
                <a:ea typeface="ＭＳ Ｐゴシック" panose="020B0600070205080204" pitchFamily="34" charset="-128"/>
              </a:rPr>
              <a:pPr/>
              <a:t>‹#›</a:t>
            </a:fld>
            <a:endParaRPr lang="en-US" altLang="zh-TW" i="1" smtClean="0">
              <a:solidFill>
                <a:srgbClr val="000000"/>
              </a:solidFill>
              <a:ea typeface="ＭＳ Ｐゴシック" panose="020B0600070205080204" pitchFamily="34" charset="-128"/>
            </a:endParaRPr>
          </a:p>
        </p:txBody>
      </p:sp>
      <p:sp>
        <p:nvSpPr>
          <p:cNvPr id="1029" name="Rectangle 27"/>
          <p:cNvSpPr>
            <a:spLocks noGrp="1" noChangeArrowheads="1"/>
          </p:cNvSpPr>
          <p:nvPr>
            <p:ph type="title"/>
          </p:nvPr>
        </p:nvSpPr>
        <p:spPr bwMode="auto">
          <a:xfrm>
            <a:off x="506413" y="1185863"/>
            <a:ext cx="5832475" cy="692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zh-TW" smtClean="0"/>
              <a:t>マスタ　 タイトルの書式設定</a:t>
            </a:r>
          </a:p>
        </p:txBody>
      </p:sp>
    </p:spTree>
    <p:extLst>
      <p:ext uri="{BB962C8B-B14F-4D97-AF65-F5344CB8AC3E}">
        <p14:creationId xmlns:p14="http://schemas.microsoft.com/office/powerpoint/2010/main" val="6828109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8" r:id="rId1"/>
  </p:sldLayoutIdLst>
  <p:hf hdr="0" ftr="0" dt="0"/>
  <p:txStyles>
    <p:titleStyle>
      <a:lvl1pPr algn="l" rtl="0" fontAlgn="base">
        <a:spcBef>
          <a:spcPct val="0"/>
        </a:spcBef>
        <a:spcAft>
          <a:spcPct val="0"/>
        </a:spcAft>
        <a:defRPr sz="2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ＭＳ Ｐゴシック" panose="020B0600070205080204" pitchFamily="34" charset="-128"/>
          <a:ea typeface="ＭＳ Ｐゴシック" panose="020B0600070205080204" pitchFamily="34" charset="-128"/>
        </a:defRPr>
      </a:lvl2pPr>
      <a:lvl3pPr algn="l" rtl="0" fontAlgn="base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ＭＳ Ｐゴシック" panose="020B0600070205080204" pitchFamily="34" charset="-128"/>
          <a:ea typeface="ＭＳ Ｐゴシック" panose="020B0600070205080204" pitchFamily="34" charset="-128"/>
        </a:defRPr>
      </a:lvl3pPr>
      <a:lvl4pPr algn="l" rtl="0" fontAlgn="base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ＭＳ Ｐゴシック" panose="020B0600070205080204" pitchFamily="34" charset="-128"/>
          <a:ea typeface="ＭＳ Ｐゴシック" panose="020B0600070205080204" pitchFamily="34" charset="-128"/>
        </a:defRPr>
      </a:lvl4pPr>
      <a:lvl5pPr algn="l" rtl="0" fontAlgn="base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ＭＳ Ｐゴシック" panose="020B0600070205080204" pitchFamily="34" charset="-128"/>
          <a:ea typeface="ＭＳ Ｐゴシック" panose="020B0600070205080204" pitchFamily="34" charset="-128"/>
        </a:defRPr>
      </a:lvl5pPr>
      <a:lvl6pPr marL="457200" algn="l" rtl="0" fontAlgn="base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ＭＳ Ｐゴシック" panose="020B0600070205080204" pitchFamily="34" charset="-128"/>
          <a:ea typeface="ＭＳ Ｐゴシック" panose="020B0600070205080204" pitchFamily="34" charset="-128"/>
        </a:defRPr>
      </a:lvl6pPr>
      <a:lvl7pPr marL="914400" algn="l" rtl="0" fontAlgn="base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ＭＳ Ｐゴシック" panose="020B0600070205080204" pitchFamily="34" charset="-128"/>
          <a:ea typeface="ＭＳ Ｐゴシック" panose="020B0600070205080204" pitchFamily="34" charset="-128"/>
        </a:defRPr>
      </a:lvl7pPr>
      <a:lvl8pPr marL="1371600" algn="l" rtl="0" fontAlgn="base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ＭＳ Ｐゴシック" panose="020B0600070205080204" pitchFamily="34" charset="-128"/>
          <a:ea typeface="ＭＳ Ｐゴシック" panose="020B0600070205080204" pitchFamily="34" charset="-128"/>
        </a:defRPr>
      </a:lvl8pPr>
      <a:lvl9pPr marL="1828800" algn="l" rtl="0" fontAlgn="base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ＭＳ Ｐゴシック" panose="020B0600070205080204" pitchFamily="34" charset="-128"/>
          <a:ea typeface="ＭＳ Ｐゴシック" panose="020B0600070205080204" pitchFamily="34" charset="-128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accent1"/>
        </a:buClr>
        <a:buFont typeface="Wingdings" panose="05000000000000000000" pitchFamily="2" charset="2"/>
        <a:buChar char="n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chemeClr val="accent1"/>
        </a:buClr>
        <a:buFont typeface="Wingdings" panose="05000000000000000000" pitchFamily="2" charset="2"/>
        <a:buChar char="n"/>
        <a:defRPr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Font typeface="Wingdings" panose="05000000000000000000" pitchFamily="2" charset="2"/>
        <a:buChar char="n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anose="05000000000000000000" pitchFamily="2" charset="2"/>
        <a:buChar char="n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kern="1200">
          <a:solidFill>
            <a:schemeClr val="tx1"/>
          </a:solidFill>
          <a:latin typeface="Arial" panose="020B0604020202020204" pitchFamily="34" charset="0"/>
          <a:ea typeface="华文细黑" pitchFamily="2" charset="-122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bg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80513" cy="6884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7" name="Rectangle 31"/>
          <p:cNvSpPr>
            <a:spLocks noGrp="1" noChangeArrowheads="1"/>
          </p:cNvSpPr>
          <p:nvPr>
            <p:ph type="body" idx="1"/>
          </p:nvPr>
        </p:nvSpPr>
        <p:spPr bwMode="auto">
          <a:xfrm>
            <a:off x="468313" y="1262063"/>
            <a:ext cx="8207375" cy="5026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zh-TW" smtClean="0"/>
              <a:t>マスタ　テキストの書式設定</a:t>
            </a:r>
          </a:p>
          <a:p>
            <a:pPr lvl="1"/>
            <a:r>
              <a:rPr lang="zh-CN" altLang="zh-TW" smtClean="0"/>
              <a:t>第</a:t>
            </a:r>
            <a:r>
              <a:rPr lang="zh-TW" altLang="zh-CN" smtClean="0"/>
              <a:t>2</a:t>
            </a:r>
            <a:r>
              <a:rPr lang="zh-CN" altLang="zh-TW" smtClean="0"/>
              <a:t>レベル</a:t>
            </a:r>
          </a:p>
          <a:p>
            <a:pPr lvl="2"/>
            <a:r>
              <a:rPr lang="zh-CN" altLang="zh-TW" smtClean="0"/>
              <a:t>第</a:t>
            </a:r>
            <a:r>
              <a:rPr lang="zh-TW" altLang="zh-CN" smtClean="0"/>
              <a:t>3</a:t>
            </a:r>
            <a:r>
              <a:rPr lang="zh-CN" altLang="zh-TW" smtClean="0"/>
              <a:t>レベル</a:t>
            </a:r>
          </a:p>
          <a:p>
            <a:pPr lvl="3"/>
            <a:r>
              <a:rPr lang="zh-CN" altLang="zh-TW" smtClean="0"/>
              <a:t>第</a:t>
            </a:r>
            <a:r>
              <a:rPr lang="zh-TW" altLang="zh-CN" smtClean="0"/>
              <a:t>4</a:t>
            </a:r>
            <a:r>
              <a:rPr lang="zh-CN" altLang="zh-TW" smtClean="0"/>
              <a:t>レベル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235825" y="6402388"/>
            <a:ext cx="1439863" cy="196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000" b="1">
                <a:latin typeface="+mn-lt"/>
                <a:ea typeface="+mn-ea"/>
              </a:defRPr>
            </a:lvl1pPr>
          </a:lstStyle>
          <a:p>
            <a:r>
              <a:rPr lang="de-DE" altLang="en-US" i="1" smtClean="0">
                <a:solidFill>
                  <a:srgbClr val="000000"/>
                </a:solidFill>
              </a:rPr>
              <a:t>Page </a:t>
            </a:r>
            <a:r>
              <a:rPr lang="de-DE" altLang="en-US" i="1" smtClean="0">
                <a:solidFill>
                  <a:srgbClr val="000000"/>
                </a:solidFill>
                <a:sym typeface="MS UI Gothic" panose="020B0600070205080204" pitchFamily="34" charset="-128"/>
              </a:rPr>
              <a:t></a:t>
            </a:r>
            <a:r>
              <a:rPr lang="de-DE" altLang="en-US" i="1" smtClean="0">
                <a:solidFill>
                  <a:srgbClr val="000000"/>
                </a:solidFill>
              </a:rPr>
              <a:t> </a:t>
            </a:r>
            <a:fld id="{9EF1ED4E-8DC5-4CDD-978D-3346641835A5}" type="slidenum">
              <a:rPr lang="zh-CN" altLang="en-US" i="1" smtClean="0">
                <a:solidFill>
                  <a:srgbClr val="000000"/>
                </a:solidFill>
              </a:rPr>
              <a:pPr/>
              <a:t>‹#›</a:t>
            </a:fld>
            <a:endParaRPr lang="en-US" altLang="zh-TW" i="1" smtClean="0">
              <a:solidFill>
                <a:srgbClr val="000000"/>
              </a:solidFill>
            </a:endParaRPr>
          </a:p>
        </p:txBody>
      </p:sp>
      <p:sp>
        <p:nvSpPr>
          <p:cNvPr id="1029" name="Rectangle 27"/>
          <p:cNvSpPr>
            <a:spLocks noGrp="1" noChangeArrowheads="1"/>
          </p:cNvSpPr>
          <p:nvPr>
            <p:ph type="title"/>
          </p:nvPr>
        </p:nvSpPr>
        <p:spPr bwMode="auto">
          <a:xfrm>
            <a:off x="2843213" y="349250"/>
            <a:ext cx="5832475" cy="692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zh-TW" smtClean="0"/>
              <a:t>マスタ　 タイトルの書式設定</a:t>
            </a:r>
          </a:p>
        </p:txBody>
      </p:sp>
    </p:spTree>
    <p:extLst>
      <p:ext uri="{BB962C8B-B14F-4D97-AF65-F5344CB8AC3E}">
        <p14:creationId xmlns:p14="http://schemas.microsoft.com/office/powerpoint/2010/main" val="28296325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1" r:id="rId1"/>
  </p:sldLayoutIdLst>
  <p:hf hdr="0" ftr="0" dt="0"/>
  <p:txStyles>
    <p:titleStyle>
      <a:lvl1pPr algn="r" rtl="0" fontAlgn="base">
        <a:spcBef>
          <a:spcPct val="0"/>
        </a:spcBef>
        <a:spcAft>
          <a:spcPct val="0"/>
        </a:spcAft>
        <a:defRPr sz="3200" kern="1200">
          <a:solidFill>
            <a:schemeClr val="tx1"/>
          </a:solidFill>
          <a:latin typeface="+mj-lt"/>
          <a:ea typeface="+mj-ea"/>
          <a:cs typeface="+mj-cs"/>
        </a:defRPr>
      </a:lvl1pPr>
      <a:lvl2pPr algn="r" rtl="0" fontAlgn="base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ＭＳ Ｐゴシック" panose="020B0600070205080204" pitchFamily="34" charset="-128"/>
          <a:ea typeface="ＭＳ Ｐゴシック" panose="020B0600070205080204" pitchFamily="34" charset="-128"/>
        </a:defRPr>
      </a:lvl2pPr>
      <a:lvl3pPr algn="r" rtl="0" fontAlgn="base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ＭＳ Ｐゴシック" panose="020B0600070205080204" pitchFamily="34" charset="-128"/>
          <a:ea typeface="ＭＳ Ｐゴシック" panose="020B0600070205080204" pitchFamily="34" charset="-128"/>
        </a:defRPr>
      </a:lvl3pPr>
      <a:lvl4pPr algn="r" rtl="0" fontAlgn="base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ＭＳ Ｐゴシック" panose="020B0600070205080204" pitchFamily="34" charset="-128"/>
          <a:ea typeface="ＭＳ Ｐゴシック" panose="020B0600070205080204" pitchFamily="34" charset="-128"/>
        </a:defRPr>
      </a:lvl4pPr>
      <a:lvl5pPr algn="r" rtl="0" fontAlgn="base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ＭＳ Ｐゴシック" panose="020B0600070205080204" pitchFamily="34" charset="-128"/>
          <a:ea typeface="ＭＳ Ｐゴシック" panose="020B0600070205080204" pitchFamily="34" charset="-128"/>
        </a:defRPr>
      </a:lvl5pPr>
      <a:lvl6pPr marL="457200" algn="r" rtl="0" fontAlgn="base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ＭＳ Ｐゴシック" panose="020B0600070205080204" pitchFamily="34" charset="-128"/>
          <a:ea typeface="ＭＳ Ｐゴシック" panose="020B0600070205080204" pitchFamily="34" charset="-128"/>
        </a:defRPr>
      </a:lvl6pPr>
      <a:lvl7pPr marL="914400" algn="r" rtl="0" fontAlgn="base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ＭＳ Ｐゴシック" panose="020B0600070205080204" pitchFamily="34" charset="-128"/>
          <a:ea typeface="ＭＳ Ｐゴシック" panose="020B0600070205080204" pitchFamily="34" charset="-128"/>
        </a:defRPr>
      </a:lvl7pPr>
      <a:lvl8pPr marL="1371600" algn="r" rtl="0" fontAlgn="base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ＭＳ Ｐゴシック" panose="020B0600070205080204" pitchFamily="34" charset="-128"/>
          <a:ea typeface="ＭＳ Ｐゴシック" panose="020B0600070205080204" pitchFamily="34" charset="-128"/>
        </a:defRPr>
      </a:lvl8pPr>
      <a:lvl9pPr marL="1828800" algn="r" rtl="0" fontAlgn="base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ＭＳ Ｐゴシック" panose="020B0600070205080204" pitchFamily="34" charset="-128"/>
          <a:ea typeface="ＭＳ Ｐゴシック" panose="020B0600070205080204" pitchFamily="34" charset="-128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accent1"/>
        </a:buClr>
        <a:buFont typeface="Wingdings" panose="05000000000000000000" pitchFamily="2" charset="2"/>
        <a:buChar char="n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chemeClr val="accent1"/>
        </a:buClr>
        <a:buFont typeface="Wingdings" panose="05000000000000000000" pitchFamily="2" charset="2"/>
        <a:buChar char="n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Font typeface="Wingdings" panose="05000000000000000000" pitchFamily="2" charset="2"/>
        <a:buChar char="n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anose="05000000000000000000" pitchFamily="2" charset="2"/>
        <a:buChar char="n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kern="1200">
          <a:solidFill>
            <a:schemeClr val="tx1"/>
          </a:solidFill>
          <a:latin typeface="Arial" panose="020B0604020202020204" pitchFamily="34" charset="0"/>
          <a:ea typeface="华文细黑" pitchFamily="2" charset="-122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auto"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标题占位符 1"/>
          <p:cNvSpPr>
            <a:spLocks noGrp="1" noChangeArrowheads="1"/>
          </p:cNvSpPr>
          <p:nvPr>
            <p:ph type="title"/>
          </p:nvPr>
        </p:nvSpPr>
        <p:spPr bwMode="auto">
          <a:xfrm>
            <a:off x="500063" y="481013"/>
            <a:ext cx="8229600" cy="57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zh-TW" smtClean="0"/>
              <a:t>マスタ　 タイトルの書式設定</a:t>
            </a:r>
          </a:p>
        </p:txBody>
      </p:sp>
      <p:sp>
        <p:nvSpPr>
          <p:cNvPr id="1027" name="文本占位符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500063" y="1422400"/>
            <a:ext cx="8229600" cy="4527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zh-TW" smtClean="0"/>
              <a:t>マスタ　テキストの書式設定</a:t>
            </a:r>
          </a:p>
          <a:p>
            <a:pPr lvl="1"/>
            <a:r>
              <a:rPr lang="zh-CN" altLang="zh-TW" smtClean="0"/>
              <a:t>第</a:t>
            </a:r>
            <a:r>
              <a:rPr lang="zh-TW" altLang="zh-CN" smtClean="0"/>
              <a:t>2</a:t>
            </a:r>
            <a:r>
              <a:rPr lang="zh-CN" altLang="zh-TW" smtClean="0"/>
              <a:t>レベル</a:t>
            </a:r>
          </a:p>
          <a:p>
            <a:pPr lvl="2"/>
            <a:r>
              <a:rPr lang="zh-CN" altLang="zh-TW" smtClean="0"/>
              <a:t>第</a:t>
            </a:r>
            <a:r>
              <a:rPr lang="zh-TW" altLang="zh-CN" smtClean="0"/>
              <a:t>3</a:t>
            </a:r>
            <a:r>
              <a:rPr lang="zh-CN" altLang="zh-TW" smtClean="0"/>
              <a:t>レベル</a:t>
            </a:r>
          </a:p>
          <a:p>
            <a:pPr lvl="3"/>
            <a:r>
              <a:rPr lang="zh-CN" altLang="zh-TW" smtClean="0"/>
              <a:t>第</a:t>
            </a:r>
            <a:r>
              <a:rPr lang="zh-TW" altLang="zh-CN" smtClean="0"/>
              <a:t>4</a:t>
            </a:r>
            <a:r>
              <a:rPr lang="zh-CN" altLang="zh-TW" smtClean="0"/>
              <a:t>レベル</a:t>
            </a:r>
          </a:p>
          <a:p>
            <a:pPr lvl="4"/>
            <a:r>
              <a:rPr lang="zh-CN" altLang="zh-TW" smtClean="0"/>
              <a:t>第</a:t>
            </a:r>
            <a:r>
              <a:rPr lang="zh-TW" altLang="zh-CN" smtClean="0"/>
              <a:t>5</a:t>
            </a:r>
            <a:r>
              <a:rPr lang="zh-CN" altLang="zh-TW" smtClean="0"/>
              <a:t>レベル</a:t>
            </a:r>
          </a:p>
        </p:txBody>
      </p:sp>
      <p:sp>
        <p:nvSpPr>
          <p:cNvPr id="1028" name="日期占位符 3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898989"/>
                </a:solidFill>
                <a:latin typeface="+mn-lt"/>
              </a:defRPr>
            </a:lvl1pPr>
          </a:lstStyle>
          <a:p>
            <a:endParaRPr lang="zh-CN" altLang="en-US"/>
          </a:p>
        </p:txBody>
      </p:sp>
      <p:sp>
        <p:nvSpPr>
          <p:cNvPr id="1029" name="页脚占位符 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1200">
                <a:solidFill>
                  <a:srgbClr val="898989"/>
                </a:solidFill>
                <a:latin typeface="+mn-lt"/>
              </a:defRPr>
            </a:lvl1pPr>
          </a:lstStyle>
          <a:p>
            <a:endParaRPr lang="zh-CN" altLang="en-US"/>
          </a:p>
        </p:txBody>
      </p:sp>
      <p:sp>
        <p:nvSpPr>
          <p:cNvPr id="1030" name="灯片编号占位符 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  <a:latin typeface="+mn-lt"/>
              </a:defRPr>
            </a:lvl1pPr>
          </a:lstStyle>
          <a:p>
            <a:fld id="{D35C9411-CE56-4A33-AF4C-9AFFE04C17AB}" type="slidenum">
              <a:rPr lang="zh-CN" altLang="en-US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81430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3" r:id="rId1"/>
    <p:sldLayoutId id="2147483694" r:id="rId2"/>
    <p:sldLayoutId id="2147483695" r:id="rId3"/>
    <p:sldLayoutId id="2147483696" r:id="rId4"/>
    <p:sldLayoutId id="2147483697" r:id="rId5"/>
    <p:sldLayoutId id="2147483698" r:id="rId6"/>
    <p:sldLayoutId id="2147483699" r:id="rId7"/>
    <p:sldLayoutId id="2147483700" r:id="rId8"/>
    <p:sldLayoutId id="2147483701" r:id="rId9"/>
    <p:sldLayoutId id="2147483702" r:id="rId10"/>
    <p:sldLayoutId id="2147483703" r:id="rId11"/>
  </p:sldLayoutIdLst>
  <p:hf hdr="0" ftr="0" dt="0"/>
  <p:txStyles>
    <p:titleStyle>
      <a:lvl1pPr algn="r" rtl="0" fontAlgn="base">
        <a:spcBef>
          <a:spcPct val="0"/>
        </a:spcBef>
        <a:spcAft>
          <a:spcPct val="0"/>
        </a:spcAft>
        <a:defRPr sz="2800" kern="1200">
          <a:solidFill>
            <a:schemeClr val="tx1"/>
          </a:solidFill>
          <a:latin typeface="+mj-lt"/>
          <a:ea typeface="+mj-ea"/>
          <a:cs typeface="+mj-cs"/>
        </a:defRPr>
      </a:lvl1pPr>
      <a:lvl2pPr algn="r" rtl="0" fontAlgn="base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MS PGothic" panose="020B0600070205080204" pitchFamily="34" charset="-128"/>
          <a:ea typeface="MS PGothic" panose="020B0600070205080204" pitchFamily="34" charset="-128"/>
        </a:defRPr>
      </a:lvl2pPr>
      <a:lvl3pPr algn="r" rtl="0" fontAlgn="base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MS PGothic" panose="020B0600070205080204" pitchFamily="34" charset="-128"/>
          <a:ea typeface="MS PGothic" panose="020B0600070205080204" pitchFamily="34" charset="-128"/>
        </a:defRPr>
      </a:lvl3pPr>
      <a:lvl4pPr algn="r" rtl="0" fontAlgn="base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MS PGothic" panose="020B0600070205080204" pitchFamily="34" charset="-128"/>
          <a:ea typeface="MS PGothic" panose="020B0600070205080204" pitchFamily="34" charset="-128"/>
        </a:defRPr>
      </a:lvl4pPr>
      <a:lvl5pPr algn="r" rtl="0" fontAlgn="base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MS PGothic" panose="020B0600070205080204" pitchFamily="34" charset="-128"/>
          <a:ea typeface="MS PGothic" panose="020B0600070205080204" pitchFamily="34" charset="-128"/>
        </a:defRPr>
      </a:lvl5pPr>
      <a:lvl6pPr marL="457200" algn="r" rtl="0" fontAlgn="base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MS PGothic" panose="020B0600070205080204" pitchFamily="34" charset="-128"/>
          <a:ea typeface="MS PGothic" panose="020B0600070205080204" pitchFamily="34" charset="-128"/>
        </a:defRPr>
      </a:lvl6pPr>
      <a:lvl7pPr marL="914400" algn="r" rtl="0" fontAlgn="base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MS PGothic" panose="020B0600070205080204" pitchFamily="34" charset="-128"/>
          <a:ea typeface="MS PGothic" panose="020B0600070205080204" pitchFamily="34" charset="-128"/>
        </a:defRPr>
      </a:lvl7pPr>
      <a:lvl8pPr marL="1371600" algn="r" rtl="0" fontAlgn="base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MS PGothic" panose="020B0600070205080204" pitchFamily="34" charset="-128"/>
          <a:ea typeface="MS PGothic" panose="020B0600070205080204" pitchFamily="34" charset="-128"/>
        </a:defRPr>
      </a:lvl8pPr>
      <a:lvl9pPr marL="1828800" algn="r" rtl="0" fontAlgn="base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MS PGothic" panose="020B0600070205080204" pitchFamily="34" charset="-128"/>
          <a:ea typeface="MS PGothic" panose="020B0600070205080204" pitchFamily="34" charset="-128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3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3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34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4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4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34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6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4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9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4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4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4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3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gif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411760" y="692696"/>
            <a:ext cx="6335712" cy="935038"/>
          </a:xfrm>
        </p:spPr>
        <p:txBody>
          <a:bodyPr/>
          <a:lstStyle/>
          <a:p>
            <a:pPr algn="ctr"/>
            <a:r>
              <a:rPr lang="zh-TW" altLang="en-US" sz="4400" dirty="0"/>
              <a:t>大樹</a:t>
            </a:r>
            <a:r>
              <a:rPr lang="zh-TW" altLang="en-US" sz="4400" dirty="0" smtClean="0"/>
              <a:t>的叮嚀</a:t>
            </a:r>
            <a:endParaRPr lang="zh-TW" altLang="zh-TW" sz="4400" dirty="0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139952" y="2564904"/>
            <a:ext cx="4888632" cy="1440160"/>
          </a:xfrm>
        </p:spPr>
        <p:txBody>
          <a:bodyPr/>
          <a:lstStyle/>
          <a:p>
            <a:pPr algn="l"/>
            <a:r>
              <a:rPr lang="en-US" altLang="zh-TW" sz="2400" b="1" dirty="0" smtClean="0"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rPr>
              <a:t>~</a:t>
            </a:r>
            <a:r>
              <a:rPr lang="zh-TW" altLang="en-US" sz="2400" b="1" dirty="0" smtClean="0"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rPr>
              <a:t> </a:t>
            </a:r>
            <a:r>
              <a:rPr lang="zh-TW" altLang="en-US" sz="2400" b="1" dirty="0" smtClean="0">
                <a:latin typeface="標楷體" pitchFamily="65" charset="-120"/>
                <a:ea typeface="標楷體" pitchFamily="65" charset="-120"/>
                <a:cs typeface="+mj-cs"/>
              </a:rPr>
              <a:t>認識空氣污染！</a:t>
            </a:r>
            <a:endParaRPr lang="en-US" altLang="zh-TW" sz="2400" b="1" dirty="0" smtClean="0">
              <a:latin typeface="標楷體" pitchFamily="65" charset="-120"/>
              <a:ea typeface="標楷體" pitchFamily="65" charset="-120"/>
              <a:cs typeface="+mj-cs"/>
            </a:endParaRPr>
          </a:p>
          <a:p>
            <a:pPr algn="l"/>
            <a:r>
              <a:rPr lang="en-US" altLang="zh-TW" sz="2400" b="1" dirty="0" smtClean="0"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rPr>
              <a:t>~</a:t>
            </a:r>
            <a:r>
              <a:rPr lang="zh-TW" altLang="en-US" sz="2400" b="1" dirty="0" smtClean="0"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rPr>
              <a:t> </a:t>
            </a:r>
            <a:r>
              <a:rPr lang="zh-TW" altLang="en-US" sz="2400" b="1" dirty="0">
                <a:latin typeface="標楷體" pitchFamily="65" charset="-120"/>
                <a:ea typeface="標楷體" pitchFamily="65" charset="-120"/>
                <a:cs typeface="+mj-cs"/>
              </a:rPr>
              <a:t>空氣不好如何自我</a:t>
            </a:r>
            <a:r>
              <a:rPr lang="zh-TW" altLang="en-US" sz="2400" b="1" dirty="0" smtClean="0">
                <a:latin typeface="標楷體" pitchFamily="65" charset="-120"/>
                <a:ea typeface="標楷體" pitchFamily="65" charset="-120"/>
                <a:cs typeface="+mj-cs"/>
              </a:rPr>
              <a:t>防護？</a:t>
            </a:r>
            <a:endParaRPr lang="en-US" altLang="zh-TW" sz="2400" b="1" dirty="0">
              <a:latin typeface="標楷體" pitchFamily="65" charset="-120"/>
              <a:ea typeface="標楷體" pitchFamily="65" charset="-120"/>
              <a:cs typeface="+mj-cs"/>
            </a:endParaRPr>
          </a:p>
          <a:p>
            <a:pPr algn="l"/>
            <a:r>
              <a:rPr lang="en-US" altLang="zh-TW" sz="2400" b="1" dirty="0" smtClean="0"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rPr>
              <a:t>~</a:t>
            </a:r>
            <a:r>
              <a:rPr lang="zh-TW" altLang="en-US" sz="2400" b="1" dirty="0" smtClean="0"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rPr>
              <a:t> </a:t>
            </a:r>
            <a:r>
              <a:rPr lang="zh-TW" altLang="en-US" sz="2400" b="1" dirty="0" smtClean="0">
                <a:latin typeface="標楷體" pitchFamily="65" charset="-120"/>
                <a:ea typeface="標楷體" pitchFamily="65" charset="-120"/>
                <a:cs typeface="+mj-cs"/>
              </a:rPr>
              <a:t>保護環境我能做什麼？</a:t>
            </a:r>
            <a:endParaRPr lang="zh-TW" altLang="zh-TW" sz="2400" b="1" dirty="0">
              <a:latin typeface="Arial Unicode MS" panose="020B0604020202020204" pitchFamily="34" charset="-120"/>
              <a:ea typeface="Arial Unicode MS" panose="020B0604020202020204" pitchFamily="34" charset="-120"/>
              <a:cs typeface="Arial Unicode MS" panose="020B0604020202020204" pitchFamily="34" charset="-120"/>
            </a:endParaRPr>
          </a:p>
        </p:txBody>
      </p:sp>
      <p:sp>
        <p:nvSpPr>
          <p:cNvPr id="3" name="投影片編號版面配置區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endParaRPr lang="zh-TW" altLang="zh-CN" dirty="0"/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2994" y="0"/>
            <a:ext cx="1743607" cy="14753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24166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2"/>
          <p:cNvSpPr txBox="1">
            <a:spLocks noChangeArrowheads="1"/>
          </p:cNvSpPr>
          <p:nvPr/>
        </p:nvSpPr>
        <p:spPr bwMode="auto">
          <a:xfrm>
            <a:off x="323528" y="4433416"/>
            <a:ext cx="8208912" cy="864096"/>
          </a:xfrm>
          <a:prstGeom prst="rect">
            <a:avLst/>
          </a:prstGeom>
          <a:noFill/>
          <a:ln w="19050">
            <a:gradFill>
              <a:gsLst>
                <a:gs pos="0">
                  <a:schemeClr val="accent5">
                    <a:lumMod val="50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rtl="0" fontAlgn="base">
              <a:spcBef>
                <a:spcPct val="0"/>
              </a:spcBef>
              <a:spcAft>
                <a:spcPct val="0"/>
              </a:spcAft>
              <a:defRPr sz="28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r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MS PGothic" panose="020B0600070205080204" pitchFamily="34" charset="-128"/>
                <a:ea typeface="MS PGothic" panose="020B0600070205080204" pitchFamily="34" charset="-128"/>
              </a:defRPr>
            </a:lvl2pPr>
            <a:lvl3pPr algn="r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MS PGothic" panose="020B0600070205080204" pitchFamily="34" charset="-128"/>
                <a:ea typeface="MS PGothic" panose="020B0600070205080204" pitchFamily="34" charset="-128"/>
              </a:defRPr>
            </a:lvl3pPr>
            <a:lvl4pPr algn="r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MS PGothic" panose="020B0600070205080204" pitchFamily="34" charset="-128"/>
                <a:ea typeface="MS PGothic" panose="020B0600070205080204" pitchFamily="34" charset="-128"/>
              </a:defRPr>
            </a:lvl4pPr>
            <a:lvl5pPr algn="r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MS PGothic" panose="020B0600070205080204" pitchFamily="34" charset="-128"/>
                <a:ea typeface="MS PGothic" panose="020B0600070205080204" pitchFamily="34" charset="-128"/>
              </a:defRPr>
            </a:lvl5pPr>
            <a:lvl6pPr marL="457200" algn="r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MS PGothic" panose="020B0600070205080204" pitchFamily="34" charset="-128"/>
                <a:ea typeface="MS PGothic" panose="020B0600070205080204" pitchFamily="34" charset="-128"/>
              </a:defRPr>
            </a:lvl6pPr>
            <a:lvl7pPr marL="914400" algn="r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MS PGothic" panose="020B0600070205080204" pitchFamily="34" charset="-128"/>
                <a:ea typeface="MS PGothic" panose="020B0600070205080204" pitchFamily="34" charset="-128"/>
              </a:defRPr>
            </a:lvl7pPr>
            <a:lvl8pPr marL="1371600" algn="r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MS PGothic" panose="020B0600070205080204" pitchFamily="34" charset="-128"/>
                <a:ea typeface="MS PGothic" panose="020B0600070205080204" pitchFamily="34" charset="-128"/>
              </a:defRPr>
            </a:lvl8pPr>
            <a:lvl9pPr marL="1828800" algn="r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MS PGothic" panose="020B0600070205080204" pitchFamily="34" charset="-128"/>
                <a:ea typeface="MS PGothic" panose="020B0600070205080204" pitchFamily="34" charset="-128"/>
              </a:defRPr>
            </a:lvl9pPr>
          </a:lstStyle>
          <a:p>
            <a:pPr algn="ctr"/>
            <a:r>
              <a:rPr lang="zh-TW" altLang="en-US" sz="4000" b="1" dirty="0" smtClean="0">
                <a:solidFill>
                  <a:srgbClr val="FF388C">
                    <a:lumMod val="75000"/>
                  </a:srgbClr>
                </a:solidFill>
                <a:ea typeface="華康勘亭流" panose="02010609000101010101" pitchFamily="49" charset="-120"/>
              </a:rPr>
              <a:t>  </a:t>
            </a:r>
            <a:r>
              <a:rPr lang="zh-TW" altLang="en-US" sz="4000" b="1" dirty="0" smtClean="0">
                <a:solidFill>
                  <a:srgbClr val="FF388C">
                    <a:lumMod val="75000"/>
                  </a:srgbClr>
                </a:solidFill>
                <a:latin typeface="+mj-ea"/>
              </a:rPr>
              <a:t>細懸浮微粒是可怕的</a:t>
            </a:r>
            <a:r>
              <a:rPr lang="zh-TW" altLang="en-US" sz="4000" b="1" dirty="0">
                <a:solidFill>
                  <a:srgbClr val="FF388C">
                    <a:lumMod val="75000"/>
                  </a:srgbClr>
                </a:solidFill>
                <a:latin typeface="+mj-ea"/>
              </a:rPr>
              <a:t>污</a:t>
            </a:r>
            <a:r>
              <a:rPr lang="zh-TW" altLang="en-US" sz="4000" b="1" dirty="0" smtClean="0">
                <a:solidFill>
                  <a:srgbClr val="FF388C">
                    <a:lumMod val="75000"/>
                  </a:srgbClr>
                </a:solidFill>
                <a:latin typeface="+mj-ea"/>
              </a:rPr>
              <a:t>染物嗎 </a:t>
            </a:r>
            <a:r>
              <a:rPr lang="en-US" altLang="zh-TW" sz="4000" b="1" dirty="0" smtClean="0">
                <a:solidFill>
                  <a:srgbClr val="FF388C">
                    <a:lumMod val="75000"/>
                  </a:srgbClr>
                </a:solidFill>
                <a:latin typeface="標楷體" panose="03000509000000000000" pitchFamily="65" charset="-120"/>
                <a:ea typeface="華康勘亭流" panose="02010609000101010101"/>
              </a:rPr>
              <a:t>??</a:t>
            </a:r>
            <a:endParaRPr lang="zh-TW" altLang="zh-TW" sz="4000" b="1" dirty="0">
              <a:solidFill>
                <a:srgbClr val="FF388C">
                  <a:lumMod val="75000"/>
                </a:srgbClr>
              </a:solidFill>
              <a:latin typeface="標楷體" panose="03000509000000000000" pitchFamily="65" charset="-120"/>
              <a:ea typeface="華康勘亭流" panose="02010609000101010101"/>
            </a:endParaRPr>
          </a:p>
        </p:txBody>
      </p:sp>
      <p:sp>
        <p:nvSpPr>
          <p:cNvPr id="7" name="Rectangle 3"/>
          <p:cNvSpPr txBox="1">
            <a:spLocks noChangeArrowheads="1"/>
          </p:cNvSpPr>
          <p:nvPr/>
        </p:nvSpPr>
        <p:spPr bwMode="auto">
          <a:xfrm>
            <a:off x="395536" y="5297512"/>
            <a:ext cx="8136904" cy="12961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buNone/>
            </a:pPr>
            <a:r>
              <a:rPr lang="zh-TW" altLang="en-US" b="1" dirty="0">
                <a:latin typeface="標楷體" pitchFamily="65" charset="-120"/>
                <a:ea typeface="標楷體" pitchFamily="65" charset="-120"/>
              </a:rPr>
              <a:t>很多毒物，例如戴奧辛、汞、鉛、硫酸會黏在細懸浮微粒上，使它好像一顆大毒丸。</a:t>
            </a:r>
          </a:p>
        </p:txBody>
      </p:sp>
      <p:sp>
        <p:nvSpPr>
          <p:cNvPr id="4" name="文字方塊 3"/>
          <p:cNvSpPr txBox="1"/>
          <p:nvPr/>
        </p:nvSpPr>
        <p:spPr>
          <a:xfrm>
            <a:off x="8316416" y="6381328"/>
            <a:ext cx="50405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eaLnBrk="0" hangingPunct="0"/>
            <a:r>
              <a:rPr lang="en-US" altLang="zh-TW" sz="1200" dirty="0">
                <a:solidFill>
                  <a:srgbClr val="898989"/>
                </a:solidFill>
                <a:latin typeface="+mn-lt"/>
              </a:rPr>
              <a:t>9</a:t>
            </a:r>
            <a:endParaRPr lang="zh-TW" altLang="en-US" sz="1200" dirty="0">
              <a:solidFill>
                <a:srgbClr val="898989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502850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1835696" y="260648"/>
            <a:ext cx="6624736" cy="1412776"/>
          </a:xfrm>
        </p:spPr>
        <p:txBody>
          <a:bodyPr/>
          <a:lstStyle/>
          <a:p>
            <a:pPr algn="ctr"/>
            <a:r>
              <a:rPr lang="en-US" altLang="zh-TW" sz="4400" b="1" dirty="0" smtClean="0">
                <a:solidFill>
                  <a:schemeClr val="accent1">
                    <a:lumMod val="75000"/>
                  </a:schemeClr>
                </a:solidFill>
                <a:ea typeface="華康勘亭流" panose="02010609000101010101" pitchFamily="49" charset="-120"/>
              </a:rPr>
              <a:t>PM</a:t>
            </a:r>
            <a:r>
              <a:rPr lang="en-US" altLang="zh-TW" sz="4400" b="1" baseline="-25000" dirty="0" smtClean="0">
                <a:solidFill>
                  <a:schemeClr val="accent1">
                    <a:lumMod val="75000"/>
                  </a:schemeClr>
                </a:solidFill>
                <a:ea typeface="華康勘亭流" panose="02010609000101010101" pitchFamily="49" charset="-120"/>
              </a:rPr>
              <a:t>2.5</a:t>
            </a:r>
            <a:r>
              <a:rPr lang="zh-TW" altLang="en-US" sz="4400" b="1" dirty="0" smtClean="0">
                <a:solidFill>
                  <a:schemeClr val="accent1">
                    <a:lumMod val="75000"/>
                  </a:schemeClr>
                </a:solidFill>
                <a:ea typeface="華康勘亭流" panose="02010609000101010101" pitchFamily="49" charset="-120"/>
              </a:rPr>
              <a:t>真的會進入我的身體裡面嗎</a:t>
            </a:r>
            <a:r>
              <a:rPr lang="en-US" altLang="zh-TW" sz="4400" b="1" dirty="0" smtClean="0">
                <a:solidFill>
                  <a:schemeClr val="accent1">
                    <a:lumMod val="75000"/>
                  </a:schemeClr>
                </a:solidFill>
                <a:ea typeface="華康勘亭流" panose="02010609000101010101" pitchFamily="49" charset="-120"/>
              </a:rPr>
              <a:t>??</a:t>
            </a:r>
            <a:r>
              <a:rPr lang="zh-TW" altLang="en-US" sz="4400" b="1" dirty="0" smtClean="0">
                <a:solidFill>
                  <a:schemeClr val="accent1">
                    <a:lumMod val="75000"/>
                  </a:schemeClr>
                </a:solidFill>
                <a:ea typeface="華康勘亭流" panose="02010609000101010101" pitchFamily="49" charset="-120"/>
              </a:rPr>
              <a:t>   </a:t>
            </a:r>
            <a:endParaRPr lang="zh-TW" altLang="zh-TW" sz="4400" b="1" dirty="0">
              <a:solidFill>
                <a:schemeClr val="accent1">
                  <a:lumMod val="75000"/>
                </a:schemeClr>
              </a:solidFill>
              <a:ea typeface="華康勘亭流" panose="02010609000101010101" pitchFamily="49" charset="-120"/>
            </a:endParaRP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699792" y="1996777"/>
            <a:ext cx="6192688" cy="3448447"/>
          </a:xfrm>
        </p:spPr>
        <p:txBody>
          <a:bodyPr>
            <a:noAutofit/>
          </a:bodyPr>
          <a:lstStyle/>
          <a:p>
            <a:pPr marL="342900" indent="-342900" algn="just">
              <a:lnSpc>
                <a:spcPct val="150000"/>
              </a:lnSpc>
              <a:spcBef>
                <a:spcPts val="600"/>
              </a:spcBef>
              <a:buFont typeface="Arial" pitchFamily="34" charset="0"/>
              <a:buChar char="•"/>
            </a:pPr>
            <a:r>
              <a:rPr lang="zh-TW" altLang="zh-TW" sz="2400" b="1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人體呼吸</a:t>
            </a:r>
            <a:r>
              <a:rPr lang="zh-TW" altLang="en-US" sz="2400" b="1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時，懸浮微粒就同時會被吸</a:t>
            </a:r>
            <a:r>
              <a:rPr lang="zh-TW" altLang="zh-TW" sz="2400" b="1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入</a:t>
            </a:r>
            <a:r>
              <a:rPr lang="zh-TW" altLang="en-US" sz="2400" b="1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，而且是</a:t>
            </a:r>
            <a:r>
              <a:rPr lang="zh-TW" altLang="zh-TW" sz="2400" b="1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數以</a:t>
            </a:r>
            <a:r>
              <a:rPr lang="zh-TW" altLang="en-US" sz="2400" b="1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萬</a:t>
            </a:r>
            <a:r>
              <a:rPr lang="zh-TW" altLang="zh-TW" sz="2400" b="1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計的</a:t>
            </a:r>
            <a:r>
              <a:rPr lang="zh-TW" altLang="en-US" sz="2400" b="1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量喔</a:t>
            </a:r>
            <a:r>
              <a:rPr lang="en-US" altLang="zh-TW" sz="2400" b="1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!!</a:t>
            </a:r>
          </a:p>
          <a:p>
            <a:pPr marL="342900" indent="-342900" algn="just">
              <a:lnSpc>
                <a:spcPct val="150000"/>
              </a:lnSpc>
              <a:spcBef>
                <a:spcPts val="600"/>
              </a:spcBef>
              <a:buFont typeface="Arial" pitchFamily="34" charset="0"/>
              <a:buChar char="•"/>
            </a:pPr>
            <a:r>
              <a:rPr lang="zh-TW" altLang="en-US" sz="2400" b="1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因為</a:t>
            </a:r>
            <a:r>
              <a:rPr lang="en-US" altLang="zh-TW" sz="2400" b="1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PM</a:t>
            </a:r>
            <a:r>
              <a:rPr lang="en-US" altLang="zh-TW" sz="2400" b="1" baseline="-2500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2.5</a:t>
            </a:r>
            <a:r>
              <a:rPr lang="zh-TW" altLang="en-US" sz="2400" b="1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非常細小，可</a:t>
            </a:r>
            <a:r>
              <a:rPr lang="zh-TW" altLang="zh-TW" sz="2400" b="1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以</a:t>
            </a:r>
            <a:r>
              <a:rPr lang="zh-TW" altLang="en-US" sz="2400" b="1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進到人體的</a:t>
            </a:r>
            <a:r>
              <a:rPr lang="zh-TW" altLang="zh-TW" sz="2400" b="1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氣管</a:t>
            </a:r>
            <a:r>
              <a:rPr lang="zh-TW" altLang="zh-TW" sz="2400" b="1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、</a:t>
            </a:r>
            <a:r>
              <a:rPr lang="zh-TW" altLang="zh-TW" sz="2400" b="1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支氣管</a:t>
            </a:r>
            <a:r>
              <a:rPr lang="zh-TW" altLang="en-US" sz="2400" b="1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和</a:t>
            </a:r>
            <a:r>
              <a:rPr lang="zh-TW" altLang="zh-TW" sz="2400" b="1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肺泡</a:t>
            </a:r>
            <a:r>
              <a:rPr lang="zh-TW" altLang="zh-TW" sz="2400" b="1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組織</a:t>
            </a:r>
            <a:r>
              <a:rPr lang="zh-TW" altLang="zh-TW" sz="2400" b="1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中，</a:t>
            </a:r>
            <a:r>
              <a:rPr lang="zh-TW" altLang="en-US" sz="2400" b="1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再</a:t>
            </a:r>
            <a:r>
              <a:rPr lang="zh-TW" altLang="zh-TW" sz="2400" b="1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隨著</a:t>
            </a:r>
            <a:r>
              <a:rPr lang="zh-TW" altLang="zh-TW" sz="2400" b="1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血液循環到達人體的各種器官，例如心臟、腎臟、大腦、肝臟等</a:t>
            </a:r>
            <a:r>
              <a:rPr lang="zh-TW" altLang="zh-TW" sz="2400" b="1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。</a:t>
            </a:r>
            <a:endParaRPr lang="en-US" altLang="zh-TW" sz="2400" b="1" dirty="0" smtClean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</p:txBody>
      </p:sp>
      <p:pic>
        <p:nvPicPr>
          <p:cNvPr id="4" name="圖片 3" descr="C:\Users\CLOUD\Desktop\pm25_04.pn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90" y="2016224"/>
            <a:ext cx="2520280" cy="227687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2" name="投影片編號版面配置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altLang="zh-CN" dirty="0" smtClean="0"/>
              <a:t>10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3126364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1691680" y="404664"/>
            <a:ext cx="6552728" cy="1296144"/>
          </a:xfrm>
        </p:spPr>
        <p:txBody>
          <a:bodyPr/>
          <a:lstStyle/>
          <a:p>
            <a:pPr algn="ctr"/>
            <a:r>
              <a:rPr lang="en-US" altLang="zh-TW" sz="4400" b="1" dirty="0" smtClean="0">
                <a:solidFill>
                  <a:schemeClr val="accent1">
                    <a:lumMod val="75000"/>
                  </a:schemeClr>
                </a:solidFill>
                <a:ea typeface="華康勘亭流" panose="02010609000101010101" pitchFamily="49" charset="-120"/>
              </a:rPr>
              <a:t>PM</a:t>
            </a:r>
            <a:r>
              <a:rPr lang="en-US" altLang="zh-TW" sz="4400" b="1" baseline="-25000" dirty="0" smtClean="0">
                <a:solidFill>
                  <a:schemeClr val="accent1">
                    <a:lumMod val="75000"/>
                  </a:schemeClr>
                </a:solidFill>
                <a:ea typeface="華康勘亭流" panose="02010609000101010101" pitchFamily="49" charset="-120"/>
              </a:rPr>
              <a:t>2.5</a:t>
            </a:r>
            <a:r>
              <a:rPr lang="zh-TW" altLang="en-US" sz="4400" b="1" dirty="0" smtClean="0">
                <a:solidFill>
                  <a:schemeClr val="accent1">
                    <a:lumMod val="75000"/>
                  </a:schemeClr>
                </a:solidFill>
                <a:ea typeface="華康勘亭流" panose="02010609000101010101" pitchFamily="49" charset="-120"/>
              </a:rPr>
              <a:t>真的會讓我生病嗎</a:t>
            </a:r>
            <a:r>
              <a:rPr lang="en-US" altLang="zh-TW" sz="4400" b="1" dirty="0" smtClean="0">
                <a:solidFill>
                  <a:schemeClr val="accent1">
                    <a:lumMod val="75000"/>
                  </a:schemeClr>
                </a:solidFill>
                <a:ea typeface="華康勘亭流" panose="02010609000101010101" pitchFamily="49" charset="-120"/>
              </a:rPr>
              <a:t>??</a:t>
            </a:r>
            <a:r>
              <a:rPr lang="zh-TW" altLang="en-US" sz="4400" b="1" dirty="0" smtClean="0">
                <a:solidFill>
                  <a:schemeClr val="accent1">
                    <a:lumMod val="75000"/>
                  </a:schemeClr>
                </a:solidFill>
                <a:ea typeface="華康勘亭流" panose="02010609000101010101" pitchFamily="49" charset="-120"/>
              </a:rPr>
              <a:t>   </a:t>
            </a:r>
            <a:endParaRPr lang="zh-TW" altLang="zh-TW" sz="4400" b="1" dirty="0">
              <a:solidFill>
                <a:schemeClr val="accent1">
                  <a:lumMod val="75000"/>
                </a:schemeClr>
              </a:solidFill>
              <a:ea typeface="華康勘亭流" panose="02010609000101010101" pitchFamily="49" charset="-120"/>
            </a:endParaRP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99592" y="1988840"/>
            <a:ext cx="7848872" cy="2736304"/>
          </a:xfrm>
        </p:spPr>
        <p:txBody>
          <a:bodyPr>
            <a:noAutofit/>
          </a:bodyPr>
          <a:lstStyle/>
          <a:p>
            <a:pPr marL="263525" indent="-263525" algn="just">
              <a:lnSpc>
                <a:spcPts val="4000"/>
              </a:lnSpc>
              <a:spcBef>
                <a:spcPts val="600"/>
              </a:spcBef>
            </a:pPr>
            <a:r>
              <a:rPr lang="zh-TW" altLang="en-US" b="1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我們的身</a:t>
            </a:r>
            <a:r>
              <a:rPr lang="zh-TW" altLang="zh-TW" b="1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體接觸</a:t>
            </a:r>
            <a:r>
              <a:rPr lang="zh-TW" altLang="zh-TW" b="1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到細懸浮微粒時</a:t>
            </a:r>
            <a:r>
              <a:rPr lang="zh-TW" altLang="zh-TW" b="1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，會產生不同</a:t>
            </a:r>
            <a:r>
              <a:rPr lang="zh-TW" altLang="zh-TW" b="1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的刺激反應，再加上它的成分中可能含有一些有毒</a:t>
            </a:r>
            <a:r>
              <a:rPr lang="zh-TW" altLang="zh-TW" b="1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物質例如</a:t>
            </a:r>
            <a:r>
              <a:rPr lang="zh-TW" altLang="zh-TW" b="1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汞、鉛、</a:t>
            </a:r>
            <a:r>
              <a:rPr lang="zh-TW" altLang="zh-TW" b="1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硫酸</a:t>
            </a:r>
            <a:r>
              <a:rPr lang="zh-TW" altLang="en-US" b="1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根</a:t>
            </a:r>
            <a:r>
              <a:rPr lang="zh-TW" altLang="zh-TW" b="1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、戴</a:t>
            </a:r>
            <a:r>
              <a:rPr lang="zh-TW" altLang="zh-TW" b="1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奧辛</a:t>
            </a:r>
            <a:r>
              <a:rPr lang="zh-TW" altLang="zh-TW" b="1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，</a:t>
            </a:r>
            <a:r>
              <a:rPr lang="zh-TW" altLang="en-US" b="1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所以</a:t>
            </a:r>
            <a:r>
              <a:rPr lang="zh-TW" altLang="zh-TW" b="1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這些</a:t>
            </a:r>
            <a:r>
              <a:rPr lang="en-US" altLang="zh-TW" b="1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PM</a:t>
            </a:r>
            <a:r>
              <a:rPr lang="en-US" altLang="zh-TW" b="1" baseline="-250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2.5</a:t>
            </a:r>
            <a:r>
              <a:rPr lang="zh-TW" altLang="zh-TW" b="1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微粒如果</a:t>
            </a:r>
            <a:r>
              <a:rPr lang="zh-TW" altLang="en-US" b="1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一直</a:t>
            </a:r>
            <a:r>
              <a:rPr lang="zh-TW" altLang="zh-TW" b="1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存在</a:t>
            </a:r>
            <a:r>
              <a:rPr lang="zh-TW" altLang="en-US" b="1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我們的</a:t>
            </a:r>
            <a:r>
              <a:rPr lang="zh-TW" altLang="zh-TW" b="1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體</a:t>
            </a:r>
            <a:r>
              <a:rPr lang="zh-TW" altLang="en-US" b="1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內</a:t>
            </a:r>
            <a:r>
              <a:rPr lang="zh-TW" altLang="zh-TW" b="1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，</a:t>
            </a:r>
            <a:r>
              <a:rPr lang="zh-TW" altLang="zh-TW" b="1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會</a:t>
            </a:r>
            <a:r>
              <a:rPr lang="zh-TW" altLang="zh-TW" b="1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有</a:t>
            </a:r>
            <a:r>
              <a:rPr lang="zh-TW" altLang="en-US" b="1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產</a:t>
            </a:r>
            <a:r>
              <a:rPr lang="zh-TW" altLang="zh-TW" b="1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生</a:t>
            </a:r>
            <a:r>
              <a:rPr lang="zh-TW" altLang="en-US" b="1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疾</a:t>
            </a:r>
            <a:r>
              <a:rPr lang="zh-TW" altLang="zh-TW" b="1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病的</a:t>
            </a:r>
            <a:r>
              <a:rPr lang="zh-TW" altLang="en-US" b="1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風</a:t>
            </a:r>
            <a:r>
              <a:rPr lang="zh-TW" altLang="zh-TW" b="1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險</a:t>
            </a:r>
            <a:r>
              <a:rPr lang="zh-TW" altLang="zh-TW" b="1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。</a:t>
            </a:r>
          </a:p>
        </p:txBody>
      </p:sp>
      <p:sp>
        <p:nvSpPr>
          <p:cNvPr id="2" name="投影片編號版面配置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altLang="zh-CN" dirty="0" smtClean="0"/>
              <a:t>11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7849410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1619672" y="188640"/>
            <a:ext cx="6552728" cy="1296144"/>
          </a:xfrm>
        </p:spPr>
        <p:txBody>
          <a:bodyPr/>
          <a:lstStyle/>
          <a:p>
            <a:pPr algn="ctr"/>
            <a:r>
              <a:rPr lang="en-US" altLang="zh-TW" sz="4400" b="1" dirty="0" smtClean="0">
                <a:solidFill>
                  <a:schemeClr val="accent1">
                    <a:lumMod val="75000"/>
                  </a:schemeClr>
                </a:solidFill>
                <a:ea typeface="華康勘亭流" panose="02010609000101010101" pitchFamily="49" charset="-120"/>
              </a:rPr>
              <a:t>PM</a:t>
            </a:r>
            <a:r>
              <a:rPr lang="en-US" altLang="zh-TW" sz="4400" b="1" baseline="-25000" dirty="0" smtClean="0">
                <a:solidFill>
                  <a:schemeClr val="accent1">
                    <a:lumMod val="75000"/>
                  </a:schemeClr>
                </a:solidFill>
                <a:ea typeface="華康勘亭流" panose="02010609000101010101" pitchFamily="49" charset="-120"/>
              </a:rPr>
              <a:t>2.5</a:t>
            </a:r>
            <a:r>
              <a:rPr lang="zh-TW" altLang="en-US" sz="4400" b="1" dirty="0">
                <a:solidFill>
                  <a:schemeClr val="accent1">
                    <a:lumMod val="75000"/>
                  </a:schemeClr>
                </a:solidFill>
                <a:ea typeface="華康勘亭流" panose="02010609000101010101" pitchFamily="49" charset="-120"/>
              </a:rPr>
              <a:t>可能造成哪</a:t>
            </a:r>
            <a:r>
              <a:rPr lang="zh-TW" altLang="en-US" sz="4400" b="1" dirty="0" smtClean="0">
                <a:solidFill>
                  <a:schemeClr val="accent1">
                    <a:lumMod val="75000"/>
                  </a:schemeClr>
                </a:solidFill>
                <a:ea typeface="華康勘亭流" panose="02010609000101010101" pitchFamily="49" charset="-120"/>
              </a:rPr>
              <a:t>些疾病</a:t>
            </a:r>
            <a:r>
              <a:rPr lang="en-US" altLang="zh-TW" sz="4400" b="1" dirty="0" smtClean="0">
                <a:solidFill>
                  <a:schemeClr val="accent1">
                    <a:lumMod val="75000"/>
                  </a:schemeClr>
                </a:solidFill>
                <a:ea typeface="華康勘亭流" panose="02010609000101010101" pitchFamily="49" charset="-120"/>
              </a:rPr>
              <a:t>??</a:t>
            </a:r>
            <a:r>
              <a:rPr lang="zh-TW" altLang="en-US" sz="4400" b="1" dirty="0" smtClean="0">
                <a:solidFill>
                  <a:schemeClr val="accent1">
                    <a:lumMod val="75000"/>
                  </a:schemeClr>
                </a:solidFill>
                <a:ea typeface="華康勘亭流" panose="02010609000101010101" pitchFamily="49" charset="-120"/>
              </a:rPr>
              <a:t>   </a:t>
            </a:r>
            <a:endParaRPr lang="zh-TW" altLang="zh-TW" sz="4400" b="1" dirty="0">
              <a:solidFill>
                <a:schemeClr val="accent1">
                  <a:lumMod val="75000"/>
                </a:schemeClr>
              </a:solidFill>
              <a:ea typeface="華康勘亭流" panose="02010609000101010101" pitchFamily="49" charset="-120"/>
            </a:endParaRP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07096" y="1484784"/>
            <a:ext cx="8136904" cy="4752528"/>
          </a:xfrm>
        </p:spPr>
        <p:txBody>
          <a:bodyPr>
            <a:noAutofit/>
          </a:bodyPr>
          <a:lstStyle/>
          <a:p>
            <a:r>
              <a:rPr lang="zh-TW" altLang="zh-TW" b="1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呼吸道</a:t>
            </a:r>
            <a:r>
              <a:rPr lang="zh-TW" altLang="zh-TW" b="1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症狀</a:t>
            </a:r>
            <a:r>
              <a:rPr lang="zh-TW" altLang="en-US" b="1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，</a:t>
            </a:r>
            <a:r>
              <a:rPr lang="zh-TW" altLang="zh-TW" b="1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例如咳嗽</a:t>
            </a:r>
            <a:r>
              <a:rPr lang="zh-TW" altLang="en-US" b="1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、</a:t>
            </a:r>
            <a:r>
              <a:rPr lang="zh-TW" altLang="zh-TW" b="1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打噴嚏，</a:t>
            </a:r>
            <a:r>
              <a:rPr lang="zh-TW" altLang="en-US" b="1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或者呼吸困難</a:t>
            </a:r>
            <a:endParaRPr lang="zh-TW" altLang="zh-TW" b="1" dirty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r>
              <a:rPr lang="zh-TW" altLang="zh-TW" b="1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血管</a:t>
            </a:r>
            <a:r>
              <a:rPr lang="zh-TW" altLang="en-US" b="1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發</a:t>
            </a:r>
            <a:r>
              <a:rPr lang="zh-TW" altLang="zh-TW" b="1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炎</a:t>
            </a:r>
            <a:endParaRPr lang="zh-TW" altLang="zh-TW" b="1" dirty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r>
              <a:rPr lang="zh-TW" altLang="zh-TW" b="1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氣喘</a:t>
            </a:r>
            <a:endParaRPr lang="zh-TW" altLang="zh-TW" b="1" dirty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r>
              <a:rPr lang="zh-TW" altLang="zh-TW" b="1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支氣管炎</a:t>
            </a:r>
            <a:endParaRPr lang="zh-TW" altLang="zh-TW" b="1" dirty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r>
              <a:rPr lang="zh-TW" altLang="zh-TW" b="1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呼吸道過敏</a:t>
            </a:r>
            <a:endParaRPr lang="zh-TW" altLang="zh-TW" b="1" dirty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r>
              <a:rPr lang="zh-TW" altLang="zh-TW" b="1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心肌梗塞</a:t>
            </a:r>
            <a:endParaRPr lang="zh-TW" altLang="zh-TW" b="1" dirty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r>
              <a:rPr lang="zh-TW" altLang="zh-TW" b="1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肺癌</a:t>
            </a:r>
            <a:endParaRPr lang="en-US" altLang="zh-TW" b="1" dirty="0" smtClean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r>
              <a:rPr lang="zh-TW" altLang="en-US" b="1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心臟血管疾病</a:t>
            </a:r>
            <a:endParaRPr lang="zh-TW" altLang="zh-TW" b="1" dirty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 marL="263525" indent="-263525"/>
            <a:endParaRPr lang="zh-TW" altLang="zh-TW" dirty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</p:txBody>
      </p:sp>
      <p:sp>
        <p:nvSpPr>
          <p:cNvPr id="2" name="投影片編號版面配置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altLang="zh-CN" dirty="0" smtClean="0"/>
              <a:t>12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7772334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1622610" y="18320"/>
            <a:ext cx="5832475" cy="692150"/>
          </a:xfrm>
        </p:spPr>
        <p:txBody>
          <a:bodyPr/>
          <a:lstStyle/>
          <a:p>
            <a:pPr algn="ctr"/>
            <a:r>
              <a:rPr lang="zh-TW" altLang="en-US" sz="3600" dirty="0" smtClean="0">
                <a:solidFill>
                  <a:srgbClr val="CC3300"/>
                </a:solidFill>
              </a:rPr>
              <a:t>在網路上看到的一則新聞</a:t>
            </a:r>
            <a:endParaRPr lang="zh-TW" altLang="zh-TW" sz="3600" dirty="0">
              <a:solidFill>
                <a:srgbClr val="CC3300"/>
              </a:solidFill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>
          <a:xfrm>
            <a:off x="7596336" y="6597352"/>
            <a:ext cx="1439863" cy="196850"/>
          </a:xfrm>
        </p:spPr>
        <p:txBody>
          <a:bodyPr/>
          <a:lstStyle/>
          <a:p>
            <a:r>
              <a:rPr lang="en-US" altLang="zh-CN" sz="1200" b="0" dirty="0">
                <a:solidFill>
                  <a:srgbClr val="898989"/>
                </a:solidFill>
                <a:ea typeface="MS PGothic" panose="020B0600070205080204" pitchFamily="34" charset="-128"/>
              </a:rPr>
              <a:t>13</a:t>
            </a:r>
            <a:endParaRPr lang="en-US" altLang="zh-TW" sz="1200" b="0" dirty="0">
              <a:solidFill>
                <a:srgbClr val="898989"/>
              </a:solidFill>
              <a:ea typeface="MS PGothic" panose="020B0600070205080204" pitchFamily="34" charset="-128"/>
            </a:endParaRPr>
          </a:p>
        </p:txBody>
      </p:sp>
      <p:grpSp>
        <p:nvGrpSpPr>
          <p:cNvPr id="8" name="群組 7"/>
          <p:cNvGrpSpPr/>
          <p:nvPr/>
        </p:nvGrpSpPr>
        <p:grpSpPr>
          <a:xfrm>
            <a:off x="614625" y="1196752"/>
            <a:ext cx="8000600" cy="3672408"/>
            <a:chOff x="614625" y="1196752"/>
            <a:chExt cx="8000600" cy="3672408"/>
          </a:xfrm>
        </p:grpSpPr>
        <p:pic>
          <p:nvPicPr>
            <p:cNvPr id="5" name="圖片 4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60500"/>
            <a:stretch/>
          </p:blipFill>
          <p:spPr>
            <a:xfrm>
              <a:off x="614625" y="1196752"/>
              <a:ext cx="8000600" cy="3672408"/>
            </a:xfrm>
            <a:prstGeom prst="rect">
              <a:avLst/>
            </a:prstGeom>
          </p:spPr>
        </p:pic>
        <p:sp>
          <p:nvSpPr>
            <p:cNvPr id="7" name="圓角矩形 6"/>
            <p:cNvSpPr/>
            <p:nvPr/>
          </p:nvSpPr>
          <p:spPr bwMode="auto">
            <a:xfrm>
              <a:off x="717034" y="2780928"/>
              <a:ext cx="7815406" cy="1224136"/>
            </a:xfrm>
            <a:prstGeom prst="roundRect">
              <a:avLst/>
            </a:pr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zh-TW" altLang="en-US" sz="1800" b="0" i="1" u="none" strike="noStrike" cap="none" normalizeH="0" baseline="0" smtClean="0">
                <a:ln>
                  <a:solidFill>
                    <a:srgbClr val="FF0000"/>
                  </a:solidFill>
                </a:ln>
                <a:noFill/>
                <a:effectLst/>
                <a:latin typeface="Arial" panose="020B0604020202020204" pitchFamily="34" charset="0"/>
                <a:ea typeface="华文细黑" pitchFamily="2" charset="-122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8768345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內容版面配置區 2"/>
          <p:cNvSpPr txBox="1">
            <a:spLocks/>
          </p:cNvSpPr>
          <p:nvPr/>
        </p:nvSpPr>
        <p:spPr bwMode="auto">
          <a:xfrm>
            <a:off x="179512" y="5085184"/>
            <a:ext cx="8568952" cy="15841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zh-TW" altLang="zh-TW" sz="24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沙塵暴是因為強風捲起大量的地表沙塵，</a:t>
            </a:r>
            <a:r>
              <a:rPr lang="zh-TW" altLang="en-US" sz="24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造成</a:t>
            </a:r>
            <a:r>
              <a:rPr lang="zh-TW" altLang="zh-TW" sz="24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能見度惡化，通常發生在乾旱或沙漠地區</a:t>
            </a:r>
            <a:r>
              <a:rPr lang="zh-TW" altLang="en-US" sz="24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，主要影響物質是</a:t>
            </a:r>
            <a:r>
              <a:rPr lang="en-US" altLang="zh-TW" sz="24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PM</a:t>
            </a:r>
            <a:r>
              <a:rPr lang="en-US" altLang="zh-TW" sz="2400" baseline="-250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10</a:t>
            </a:r>
            <a:r>
              <a:rPr lang="zh-TW" altLang="en-US" sz="24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。</a:t>
            </a:r>
            <a:endParaRPr lang="en-US" altLang="zh-TW" sz="2400" dirty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 algn="just"/>
            <a:r>
              <a:rPr lang="zh-TW" altLang="zh-TW" sz="24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霧霾是指人群生活的地面</a:t>
            </a:r>
            <a:r>
              <a:rPr lang="en-US" altLang="zh-TW" sz="2400" dirty="0" err="1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空氣</a:t>
            </a:r>
            <a:r>
              <a:rPr lang="zh-TW" altLang="zh-TW" sz="24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中，有大量灰</a:t>
            </a:r>
            <a:r>
              <a:rPr lang="en-US" altLang="zh-TW" sz="24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塵</a:t>
            </a:r>
            <a:r>
              <a:rPr lang="zh-TW" altLang="zh-TW" sz="24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、硫酸、硝酸或</a:t>
            </a:r>
            <a:r>
              <a:rPr lang="en-US" altLang="zh-TW" sz="2400" dirty="0" err="1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微粒</a:t>
            </a:r>
            <a:r>
              <a:rPr lang="zh-TW" altLang="zh-TW" sz="24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等，</a:t>
            </a:r>
            <a:r>
              <a:rPr lang="zh-TW" altLang="en-US" sz="24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造成</a:t>
            </a:r>
            <a:r>
              <a:rPr lang="en-US" altLang="zh-TW" sz="2400" dirty="0" err="1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能見度</a:t>
            </a:r>
            <a:r>
              <a:rPr lang="zh-TW" altLang="zh-TW" sz="24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下降</a:t>
            </a:r>
            <a:r>
              <a:rPr lang="zh-TW" altLang="en-US" sz="24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，主要影響物質是</a:t>
            </a:r>
            <a:r>
              <a:rPr lang="en-US" altLang="zh-TW" sz="24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PM</a:t>
            </a:r>
            <a:r>
              <a:rPr lang="en-US" altLang="zh-TW" sz="2400" baseline="-250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2.5</a:t>
            </a:r>
            <a:r>
              <a:rPr lang="zh-TW" altLang="zh-TW" sz="24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。</a:t>
            </a:r>
            <a:endParaRPr lang="en-US" altLang="zh-TW" sz="2400" dirty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</p:txBody>
      </p:sp>
      <p:sp>
        <p:nvSpPr>
          <p:cNvPr id="8" name="Rectangle 2"/>
          <p:cNvSpPr txBox="1">
            <a:spLocks noChangeArrowheads="1"/>
          </p:cNvSpPr>
          <p:nvPr/>
        </p:nvSpPr>
        <p:spPr bwMode="auto">
          <a:xfrm>
            <a:off x="323528" y="4362797"/>
            <a:ext cx="7272808" cy="720080"/>
          </a:xfrm>
          <a:prstGeom prst="rect">
            <a:avLst/>
          </a:prstGeom>
          <a:noFill/>
          <a:ln w="19050">
            <a:gradFill>
              <a:gsLst>
                <a:gs pos="0">
                  <a:schemeClr val="accent5">
                    <a:lumMod val="50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rtl="0" fontAlgn="base">
              <a:spcBef>
                <a:spcPct val="0"/>
              </a:spcBef>
              <a:spcAft>
                <a:spcPct val="0"/>
              </a:spcAft>
              <a:defRPr sz="28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r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MS PGothic" panose="020B0600070205080204" pitchFamily="34" charset="-128"/>
                <a:ea typeface="MS PGothic" panose="020B0600070205080204" pitchFamily="34" charset="-128"/>
              </a:defRPr>
            </a:lvl2pPr>
            <a:lvl3pPr algn="r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MS PGothic" panose="020B0600070205080204" pitchFamily="34" charset="-128"/>
                <a:ea typeface="MS PGothic" panose="020B0600070205080204" pitchFamily="34" charset="-128"/>
              </a:defRPr>
            </a:lvl3pPr>
            <a:lvl4pPr algn="r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MS PGothic" panose="020B0600070205080204" pitchFamily="34" charset="-128"/>
                <a:ea typeface="MS PGothic" panose="020B0600070205080204" pitchFamily="34" charset="-128"/>
              </a:defRPr>
            </a:lvl4pPr>
            <a:lvl5pPr algn="r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MS PGothic" panose="020B0600070205080204" pitchFamily="34" charset="-128"/>
                <a:ea typeface="MS PGothic" panose="020B0600070205080204" pitchFamily="34" charset="-128"/>
              </a:defRPr>
            </a:lvl5pPr>
            <a:lvl6pPr marL="457200" algn="r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MS PGothic" panose="020B0600070205080204" pitchFamily="34" charset="-128"/>
                <a:ea typeface="MS PGothic" panose="020B0600070205080204" pitchFamily="34" charset="-128"/>
              </a:defRPr>
            </a:lvl6pPr>
            <a:lvl7pPr marL="914400" algn="r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MS PGothic" panose="020B0600070205080204" pitchFamily="34" charset="-128"/>
                <a:ea typeface="MS PGothic" panose="020B0600070205080204" pitchFamily="34" charset="-128"/>
              </a:defRPr>
            </a:lvl7pPr>
            <a:lvl8pPr marL="1371600" algn="r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MS PGothic" panose="020B0600070205080204" pitchFamily="34" charset="-128"/>
                <a:ea typeface="MS PGothic" panose="020B0600070205080204" pitchFamily="34" charset="-128"/>
              </a:defRPr>
            </a:lvl8pPr>
            <a:lvl9pPr marL="1828800" algn="r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MS PGothic" panose="020B0600070205080204" pitchFamily="34" charset="-128"/>
                <a:ea typeface="MS PGothic" panose="020B0600070205080204" pitchFamily="34" charset="-128"/>
              </a:defRPr>
            </a:lvl9pPr>
          </a:lstStyle>
          <a:p>
            <a:pPr algn="ctr"/>
            <a:r>
              <a:rPr lang="en-US" altLang="zh-TW" sz="4000" b="1" dirty="0" smtClean="0">
                <a:solidFill>
                  <a:srgbClr val="FF388C">
                    <a:lumMod val="75000"/>
                  </a:srgbClr>
                </a:solidFill>
                <a:ea typeface="華康勘亭流" panose="02010609000101010101" pitchFamily="49" charset="-120"/>
              </a:rPr>
              <a:t>PM</a:t>
            </a:r>
            <a:r>
              <a:rPr lang="en-US" altLang="zh-TW" sz="4000" b="1" baseline="-25000" dirty="0" smtClean="0">
                <a:solidFill>
                  <a:srgbClr val="FF388C">
                    <a:lumMod val="75000"/>
                  </a:srgbClr>
                </a:solidFill>
                <a:ea typeface="華康勘亭流" panose="02010609000101010101" pitchFamily="49" charset="-120"/>
              </a:rPr>
              <a:t>2.5</a:t>
            </a:r>
            <a:r>
              <a:rPr lang="zh-TW" altLang="zh-TW" sz="4000" b="1" dirty="0">
                <a:solidFill>
                  <a:srgbClr val="FF388C">
                    <a:lumMod val="75000"/>
                  </a:srgbClr>
                </a:solidFill>
                <a:ea typeface="華康勘亭流" panose="02010609000101010101" pitchFamily="49" charset="-120"/>
              </a:rPr>
              <a:t>就是沙塵暴</a:t>
            </a:r>
            <a:r>
              <a:rPr lang="zh-TW" altLang="zh-TW" sz="4000" b="1" dirty="0" smtClean="0">
                <a:solidFill>
                  <a:srgbClr val="FF388C">
                    <a:lumMod val="75000"/>
                  </a:srgbClr>
                </a:solidFill>
                <a:ea typeface="華康勘亭流" panose="02010609000101010101" pitchFamily="49" charset="-120"/>
              </a:rPr>
              <a:t>或</a:t>
            </a:r>
            <a:r>
              <a:rPr lang="zh-TW" altLang="en-US" sz="4000" b="1" dirty="0" smtClean="0">
                <a:solidFill>
                  <a:srgbClr val="FF388C">
                    <a:lumMod val="75000"/>
                  </a:srgbClr>
                </a:solidFill>
                <a:ea typeface="華康勘亭流" panose="02010609000101010101" pitchFamily="49" charset="-120"/>
              </a:rPr>
              <a:t>霧</a:t>
            </a:r>
            <a:r>
              <a:rPr lang="zh-TW" altLang="zh-TW" sz="4000" b="1" dirty="0" smtClean="0">
                <a:solidFill>
                  <a:srgbClr val="FF388C">
                    <a:lumMod val="75000"/>
                  </a:srgbClr>
                </a:solidFill>
                <a:ea typeface="華康勘亭流" panose="02010609000101010101" pitchFamily="49" charset="-120"/>
              </a:rPr>
              <a:t>霾嗎</a:t>
            </a:r>
            <a:r>
              <a:rPr lang="en-US" altLang="zh-TW" sz="4000" b="1" dirty="0">
                <a:solidFill>
                  <a:srgbClr val="FF388C">
                    <a:lumMod val="75000"/>
                  </a:srgbClr>
                </a:solidFill>
                <a:ea typeface="華康勘亭流" panose="02010609000101010101" pitchFamily="49" charset="-120"/>
              </a:rPr>
              <a:t>?</a:t>
            </a:r>
            <a:endParaRPr lang="zh-TW" altLang="zh-TW" sz="4000" b="1" dirty="0">
              <a:solidFill>
                <a:srgbClr val="FF388C">
                  <a:lumMod val="75000"/>
                </a:srgbClr>
              </a:solidFill>
              <a:ea typeface="華康勘亭流" panose="02010609000101010101" pitchFamily="49" charset="-120"/>
            </a:endParaRPr>
          </a:p>
        </p:txBody>
      </p:sp>
      <p:sp>
        <p:nvSpPr>
          <p:cNvPr id="4" name="文字方塊 3"/>
          <p:cNvSpPr txBox="1"/>
          <p:nvPr/>
        </p:nvSpPr>
        <p:spPr>
          <a:xfrm>
            <a:off x="8244408" y="6464369"/>
            <a:ext cx="50405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eaLnBrk="0" hangingPunct="0"/>
            <a:r>
              <a:rPr lang="en-US" altLang="zh-TW" sz="1200" dirty="0">
                <a:solidFill>
                  <a:srgbClr val="898989"/>
                </a:solidFill>
                <a:latin typeface="+mn-lt"/>
              </a:rPr>
              <a:t>14</a:t>
            </a:r>
            <a:endParaRPr lang="zh-TW" altLang="en-US" sz="1200" dirty="0">
              <a:solidFill>
                <a:srgbClr val="898989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654364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1907704" y="116632"/>
            <a:ext cx="5717192" cy="1296144"/>
          </a:xfrm>
        </p:spPr>
        <p:txBody>
          <a:bodyPr/>
          <a:lstStyle/>
          <a:p>
            <a:pPr algn="ctr"/>
            <a:r>
              <a:rPr lang="zh-TW" altLang="en-US" sz="4400" b="1" dirty="0" smtClean="0">
                <a:solidFill>
                  <a:schemeClr val="accent1">
                    <a:lumMod val="75000"/>
                  </a:schemeClr>
                </a:solidFill>
                <a:ea typeface="華康勘亭流" panose="02010609000101010101" pitchFamily="49" charset="-120"/>
              </a:rPr>
              <a:t>沙塵暴跟</a:t>
            </a:r>
            <a:r>
              <a:rPr lang="en-US" altLang="zh-TW" sz="4400" b="1" dirty="0" smtClean="0">
                <a:solidFill>
                  <a:schemeClr val="accent1">
                    <a:lumMod val="75000"/>
                  </a:schemeClr>
                </a:solidFill>
                <a:ea typeface="華康勘亭流" panose="02010609000101010101" pitchFamily="49" charset="-120"/>
              </a:rPr>
              <a:t>PM</a:t>
            </a:r>
            <a:r>
              <a:rPr lang="en-US" altLang="zh-TW" sz="4400" b="1" baseline="-25000" dirty="0" smtClean="0">
                <a:solidFill>
                  <a:schemeClr val="accent1">
                    <a:lumMod val="75000"/>
                  </a:schemeClr>
                </a:solidFill>
                <a:ea typeface="華康勘亭流" panose="02010609000101010101" pitchFamily="49" charset="-120"/>
              </a:rPr>
              <a:t>2.5</a:t>
            </a:r>
            <a:r>
              <a:rPr lang="zh-TW" altLang="en-US" sz="4400" b="1" dirty="0" smtClean="0">
                <a:solidFill>
                  <a:schemeClr val="accent1">
                    <a:lumMod val="75000"/>
                  </a:schemeClr>
                </a:solidFill>
                <a:ea typeface="華康勘亭流" panose="02010609000101010101" pitchFamily="49" charset="-120"/>
              </a:rPr>
              <a:t>的關係   </a:t>
            </a:r>
            <a:endParaRPr lang="zh-TW" altLang="zh-TW" sz="4400" b="1" dirty="0">
              <a:solidFill>
                <a:schemeClr val="accent1">
                  <a:lumMod val="75000"/>
                </a:schemeClr>
              </a:solidFill>
              <a:ea typeface="華康勘亭流" panose="02010609000101010101" pitchFamily="49" charset="-120"/>
            </a:endParaRP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99592" y="1484784"/>
            <a:ext cx="8064896" cy="3672408"/>
          </a:xfrm>
        </p:spPr>
        <p:txBody>
          <a:bodyPr>
            <a:noAutofit/>
          </a:bodyPr>
          <a:lstStyle/>
          <a:p>
            <a:pPr algn="just"/>
            <a:r>
              <a:rPr lang="zh-TW" altLang="zh-TW" b="1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由於</a:t>
            </a:r>
            <a:r>
              <a:rPr lang="zh-TW" altLang="zh-TW" b="1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中國西北地區沙漠</a:t>
            </a:r>
            <a:r>
              <a:rPr lang="zh-TW" altLang="zh-TW" b="1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化日益</a:t>
            </a:r>
            <a:r>
              <a:rPr lang="zh-TW" altLang="zh-TW" b="1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嚴重，造成沙塵暴發生頻率升高，規模也變大</a:t>
            </a:r>
            <a:r>
              <a:rPr lang="zh-TW" altLang="zh-TW" b="1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。</a:t>
            </a:r>
            <a:r>
              <a:rPr lang="zh-TW" altLang="en-US" b="1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由於</a:t>
            </a:r>
            <a:r>
              <a:rPr lang="zh-TW" altLang="zh-TW" b="1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沙塵</a:t>
            </a:r>
            <a:r>
              <a:rPr lang="zh-TW" altLang="en-US" b="1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粒</a:t>
            </a:r>
            <a:r>
              <a:rPr lang="zh-TW" altLang="en-US" b="1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徑很小</a:t>
            </a:r>
            <a:r>
              <a:rPr lang="zh-TW" altLang="en-US" b="1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（主要是</a:t>
            </a:r>
            <a:r>
              <a:rPr lang="en-US" altLang="zh-TW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PM</a:t>
            </a:r>
            <a:r>
              <a:rPr lang="en-US" altLang="zh-TW" b="1" baseline="-25000" dirty="0" smtClean="0">
                <a:solidFill>
                  <a:srgbClr val="00000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10</a:t>
            </a:r>
            <a:r>
              <a:rPr lang="zh-TW" altLang="en-US" b="1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，其中也包含</a:t>
            </a:r>
            <a:r>
              <a:rPr lang="en-US" altLang="zh-TW" b="1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PM</a:t>
            </a:r>
            <a:r>
              <a:rPr lang="en-US" altLang="zh-TW" b="1" baseline="-250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2.5</a:t>
            </a:r>
            <a:r>
              <a:rPr lang="zh-TW" altLang="en-US" b="1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），會懸浮在空氣中，冬天隨著東北季風飄向</a:t>
            </a:r>
            <a:r>
              <a:rPr lang="zh-TW" altLang="zh-TW" b="1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台灣</a:t>
            </a:r>
            <a:r>
              <a:rPr lang="zh-TW" altLang="en-US" b="1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，造成我們空氣中</a:t>
            </a:r>
            <a:r>
              <a:rPr lang="zh-TW" altLang="zh-TW" b="1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的</a:t>
            </a:r>
            <a:r>
              <a:rPr lang="en-US" altLang="zh-TW" b="1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PM</a:t>
            </a:r>
            <a:r>
              <a:rPr lang="en-US" altLang="zh-TW" b="1" baseline="-250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2.5</a:t>
            </a:r>
            <a:r>
              <a:rPr lang="zh-TW" altLang="en-US" b="1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污染變嚴重</a:t>
            </a:r>
            <a:r>
              <a:rPr lang="zh-TW" altLang="zh-TW" b="1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。</a:t>
            </a:r>
            <a:endParaRPr lang="en-US" altLang="zh-TW" b="1" dirty="0" smtClean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 algn="just"/>
            <a:r>
              <a:rPr lang="zh-TW" altLang="zh-TW" b="1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國內</a:t>
            </a:r>
            <a:r>
              <a:rPr lang="zh-TW" altLang="zh-TW" b="1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的空氣品質監測就發現</a:t>
            </a:r>
            <a:r>
              <a:rPr lang="zh-TW" altLang="zh-TW" b="1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，</a:t>
            </a:r>
            <a:r>
              <a:rPr lang="zh-TW" altLang="en-US" b="1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在</a:t>
            </a:r>
            <a:r>
              <a:rPr lang="zh-TW" altLang="zh-TW" b="1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冬天</a:t>
            </a:r>
            <a:r>
              <a:rPr lang="zh-TW" altLang="en-US" b="1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當</a:t>
            </a:r>
            <a:r>
              <a:rPr lang="zh-TW" altLang="zh-TW" b="1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大陸性</a:t>
            </a:r>
            <a:r>
              <a:rPr lang="zh-TW" altLang="zh-TW" b="1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冷高壓南下時，台灣的</a:t>
            </a:r>
            <a:r>
              <a:rPr lang="en-US" altLang="zh-TW" b="1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PM</a:t>
            </a:r>
            <a:r>
              <a:rPr lang="en-US" altLang="zh-TW" b="1" baseline="-25000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2.5</a:t>
            </a:r>
            <a:r>
              <a:rPr lang="zh-TW" altLang="en-US" b="1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污染</a:t>
            </a:r>
            <a:r>
              <a:rPr lang="zh-TW" altLang="zh-TW" b="1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會</a:t>
            </a:r>
            <a:r>
              <a:rPr lang="zh-TW" altLang="en-US" b="1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變嚴重</a:t>
            </a:r>
            <a:r>
              <a:rPr lang="zh-TW" altLang="zh-TW" b="1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，</a:t>
            </a:r>
            <a:r>
              <a:rPr lang="zh-TW" altLang="en-US" b="1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濃度</a:t>
            </a:r>
            <a:r>
              <a:rPr lang="zh-TW" altLang="zh-TW" b="1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可能</a:t>
            </a:r>
            <a:r>
              <a:rPr lang="zh-TW" altLang="zh-TW" b="1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比</a:t>
            </a:r>
            <a:r>
              <a:rPr lang="zh-TW" altLang="zh-TW" b="1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平常高</a:t>
            </a:r>
            <a:r>
              <a:rPr lang="en-US" altLang="zh-TW" b="1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5-10</a:t>
            </a:r>
            <a:r>
              <a:rPr lang="zh-TW" altLang="zh-TW" b="1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倍</a:t>
            </a:r>
            <a:r>
              <a:rPr lang="zh-TW" altLang="zh-TW" b="1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。</a:t>
            </a:r>
            <a:endParaRPr lang="zh-TW" altLang="zh-TW" b="1" dirty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</p:txBody>
      </p:sp>
      <p:sp>
        <p:nvSpPr>
          <p:cNvPr id="2" name="投影片編號版面配置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altLang="zh-CN" dirty="0" smtClean="0"/>
              <a:t>15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291683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1907704" y="116632"/>
            <a:ext cx="5717192" cy="1296144"/>
          </a:xfrm>
        </p:spPr>
        <p:txBody>
          <a:bodyPr/>
          <a:lstStyle/>
          <a:p>
            <a:pPr algn="ctr"/>
            <a:r>
              <a:rPr lang="zh-TW" altLang="en-US" sz="4400" b="1" dirty="0" smtClean="0">
                <a:solidFill>
                  <a:schemeClr val="accent1">
                    <a:lumMod val="75000"/>
                  </a:schemeClr>
                </a:solidFill>
                <a:ea typeface="華康勘亭流" panose="02010609000101010101" pitchFamily="49" charset="-120"/>
              </a:rPr>
              <a:t>霾害跟</a:t>
            </a:r>
            <a:r>
              <a:rPr lang="en-US" altLang="zh-TW" sz="4400" b="1" dirty="0" smtClean="0">
                <a:solidFill>
                  <a:schemeClr val="accent1">
                    <a:lumMod val="75000"/>
                  </a:schemeClr>
                </a:solidFill>
                <a:ea typeface="華康勘亭流" panose="02010609000101010101" pitchFamily="49" charset="-120"/>
              </a:rPr>
              <a:t>PM</a:t>
            </a:r>
            <a:r>
              <a:rPr lang="en-US" altLang="zh-TW" sz="4400" b="1" baseline="-25000" dirty="0" smtClean="0">
                <a:solidFill>
                  <a:schemeClr val="accent1">
                    <a:lumMod val="75000"/>
                  </a:schemeClr>
                </a:solidFill>
                <a:ea typeface="華康勘亭流" panose="02010609000101010101" pitchFamily="49" charset="-120"/>
              </a:rPr>
              <a:t>2.5</a:t>
            </a:r>
            <a:r>
              <a:rPr lang="zh-TW" altLang="en-US" sz="4400" b="1" dirty="0" smtClean="0">
                <a:solidFill>
                  <a:schemeClr val="accent1">
                    <a:lumMod val="75000"/>
                  </a:schemeClr>
                </a:solidFill>
                <a:ea typeface="華康勘亭流" panose="02010609000101010101" pitchFamily="49" charset="-120"/>
              </a:rPr>
              <a:t>的關係   </a:t>
            </a:r>
            <a:endParaRPr lang="zh-TW" altLang="zh-TW" sz="4400" b="1" dirty="0">
              <a:solidFill>
                <a:schemeClr val="accent1">
                  <a:lumMod val="75000"/>
                </a:schemeClr>
              </a:solidFill>
              <a:ea typeface="華康勘亭流" panose="02010609000101010101" pitchFamily="49" charset="-120"/>
            </a:endParaRP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99592" y="1556792"/>
            <a:ext cx="7560840" cy="3096344"/>
          </a:xfrm>
        </p:spPr>
        <p:txBody>
          <a:bodyPr>
            <a:noAutofit/>
          </a:bodyPr>
          <a:lstStyle/>
          <a:p>
            <a:pPr algn="just">
              <a:lnSpc>
                <a:spcPts val="3800"/>
              </a:lnSpc>
              <a:spcBef>
                <a:spcPts val="600"/>
              </a:spcBef>
            </a:pPr>
            <a:r>
              <a:rPr lang="zh-TW" altLang="zh-TW" b="1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中國</a:t>
            </a:r>
            <a:r>
              <a:rPr lang="zh-TW" altLang="zh-TW" b="1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北京常發生霧霾事件</a:t>
            </a:r>
            <a:r>
              <a:rPr lang="zh-TW" altLang="zh-TW" b="1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，</a:t>
            </a:r>
            <a:r>
              <a:rPr lang="zh-TW" altLang="en-US" b="1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臺灣偶而也會發生，</a:t>
            </a:r>
            <a:r>
              <a:rPr lang="zh-TW" altLang="en-US" b="1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主要</a:t>
            </a:r>
            <a:r>
              <a:rPr lang="zh-TW" altLang="zh-TW" b="1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原因</a:t>
            </a:r>
            <a:r>
              <a:rPr lang="zh-TW" altLang="en-US" b="1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是</a:t>
            </a:r>
            <a:r>
              <a:rPr lang="zh-TW" altLang="zh-TW" b="1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氣</a:t>
            </a:r>
            <a:r>
              <a:rPr lang="zh-TW" altLang="en-US" b="1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候</a:t>
            </a:r>
            <a:r>
              <a:rPr lang="zh-TW" altLang="zh-TW" b="1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因素</a:t>
            </a:r>
            <a:r>
              <a:rPr lang="zh-TW" altLang="en-US" b="1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和</a:t>
            </a:r>
            <a:r>
              <a:rPr lang="zh-TW" altLang="zh-TW" b="1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人為排放</a:t>
            </a:r>
            <a:r>
              <a:rPr lang="zh-TW" altLang="zh-TW" b="1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的</a:t>
            </a:r>
            <a:r>
              <a:rPr lang="zh-TW" altLang="zh-TW" b="1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污染</a:t>
            </a:r>
            <a:r>
              <a:rPr lang="zh-TW" altLang="en-US" b="1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物</a:t>
            </a:r>
            <a:r>
              <a:rPr lang="zh-TW" altLang="zh-TW" b="1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共同作用</a:t>
            </a:r>
            <a:r>
              <a:rPr lang="zh-TW" altLang="en-US" b="1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的</a:t>
            </a:r>
            <a:r>
              <a:rPr lang="zh-TW" altLang="zh-TW" b="1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結果。</a:t>
            </a:r>
            <a:endParaRPr lang="en-US" altLang="zh-TW" b="1" dirty="0" smtClean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 algn="just">
              <a:lnSpc>
                <a:spcPts val="3800"/>
              </a:lnSpc>
              <a:spcBef>
                <a:spcPts val="600"/>
              </a:spcBef>
            </a:pPr>
            <a:r>
              <a:rPr lang="zh-TW" altLang="zh-TW" b="1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中國</a:t>
            </a:r>
            <a:r>
              <a:rPr lang="zh-TW" altLang="zh-TW" b="1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的調查指出，霧霾事件發生時，</a:t>
            </a:r>
            <a:r>
              <a:rPr lang="en-US" altLang="zh-TW" b="1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PM</a:t>
            </a:r>
            <a:r>
              <a:rPr lang="en-US" altLang="zh-TW" b="1" baseline="-25000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2.5</a:t>
            </a:r>
            <a:r>
              <a:rPr lang="zh-TW" altLang="zh-TW" b="1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也</a:t>
            </a:r>
            <a:r>
              <a:rPr lang="zh-TW" altLang="en-US" b="1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會</a:t>
            </a:r>
            <a:r>
              <a:rPr lang="zh-TW" altLang="zh-TW" b="1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異常</a:t>
            </a:r>
            <a:r>
              <a:rPr lang="zh-TW" altLang="zh-TW" b="1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偏</a:t>
            </a:r>
            <a:r>
              <a:rPr lang="zh-TW" altLang="zh-TW" b="1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高</a:t>
            </a:r>
            <a:r>
              <a:rPr lang="zh-TW" altLang="en-US" b="1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。這</a:t>
            </a:r>
            <a:r>
              <a:rPr lang="zh-TW" altLang="zh-TW" b="1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代表</a:t>
            </a:r>
            <a:r>
              <a:rPr lang="zh-TW" altLang="en-US" b="1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著</a:t>
            </a:r>
            <a:r>
              <a:rPr lang="zh-TW" altLang="zh-TW" b="1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霧</a:t>
            </a:r>
            <a:r>
              <a:rPr lang="zh-TW" altLang="zh-TW" b="1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霾</a:t>
            </a:r>
            <a:r>
              <a:rPr lang="zh-TW" altLang="zh-TW" b="1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中也</a:t>
            </a:r>
            <a:r>
              <a:rPr lang="zh-TW" altLang="en-US" b="1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含</a:t>
            </a:r>
            <a:r>
              <a:rPr lang="zh-TW" altLang="zh-TW" b="1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有</a:t>
            </a:r>
            <a:r>
              <a:rPr lang="zh-TW" altLang="en-US" b="1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大量</a:t>
            </a:r>
            <a:r>
              <a:rPr lang="zh-TW" altLang="zh-TW" b="1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直徑</a:t>
            </a:r>
            <a:r>
              <a:rPr lang="zh-TW" altLang="zh-TW" b="1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小於</a:t>
            </a:r>
            <a:r>
              <a:rPr lang="en-US" altLang="zh-TW" b="1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2.5</a:t>
            </a:r>
            <a:r>
              <a:rPr lang="zh-TW" altLang="zh-TW" b="1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微米</a:t>
            </a:r>
            <a:r>
              <a:rPr lang="zh-TW" altLang="zh-TW" b="1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的</a:t>
            </a:r>
            <a:r>
              <a:rPr lang="zh-TW" altLang="en-US" b="1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細</a:t>
            </a:r>
            <a:r>
              <a:rPr lang="zh-TW" altLang="zh-TW" b="1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懸浮</a:t>
            </a:r>
            <a:r>
              <a:rPr lang="zh-TW" altLang="zh-TW" b="1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微粒</a:t>
            </a:r>
            <a:r>
              <a:rPr lang="zh-TW" altLang="zh-TW" b="1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。</a:t>
            </a:r>
            <a:endParaRPr lang="zh-TW" altLang="zh-TW" b="1" dirty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</p:txBody>
      </p:sp>
      <p:sp>
        <p:nvSpPr>
          <p:cNvPr id="2" name="投影片編號版面配置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altLang="zh-CN" dirty="0" smtClean="0"/>
              <a:t>16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5359457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72554"/>
            <a:ext cx="9144000" cy="692150"/>
          </a:xfrm>
        </p:spPr>
        <p:txBody>
          <a:bodyPr/>
          <a:lstStyle/>
          <a:p>
            <a:pPr algn="ctr"/>
            <a:r>
              <a:rPr lang="zh-TW" altLang="en-US" dirty="0" smtClean="0">
                <a:solidFill>
                  <a:srgbClr val="CC3300"/>
                </a:solidFill>
              </a:rPr>
              <a:t>在網路上看到的一則新聞</a:t>
            </a:r>
            <a:endParaRPr lang="zh-TW" altLang="zh-TW" dirty="0">
              <a:solidFill>
                <a:srgbClr val="CC3300"/>
              </a:solidFill>
            </a:endParaRPr>
          </a:p>
        </p:txBody>
      </p:sp>
      <p:sp>
        <p:nvSpPr>
          <p:cNvPr id="2" name="投影片編號版面配置區 1"/>
          <p:cNvSpPr>
            <a:spLocks noGrp="1"/>
          </p:cNvSpPr>
          <p:nvPr>
            <p:ph type="sldNum" sz="quarter" idx="10"/>
          </p:nvPr>
        </p:nvSpPr>
        <p:spPr>
          <a:xfrm>
            <a:off x="7700098" y="6616526"/>
            <a:ext cx="1439863" cy="196850"/>
          </a:xfrm>
        </p:spPr>
        <p:txBody>
          <a:bodyPr/>
          <a:lstStyle/>
          <a:p>
            <a:r>
              <a:rPr lang="en-US" altLang="zh-CN" sz="1200" b="0" dirty="0">
                <a:solidFill>
                  <a:srgbClr val="898989"/>
                </a:solidFill>
                <a:ea typeface="MS PGothic" panose="020B0600070205080204" pitchFamily="34" charset="-128"/>
              </a:rPr>
              <a:t>17</a:t>
            </a:r>
            <a:endParaRPr lang="en-US" altLang="zh-TW" sz="1200" b="0" dirty="0">
              <a:solidFill>
                <a:srgbClr val="898989"/>
              </a:solidFill>
              <a:ea typeface="MS PGothic" panose="020B0600070205080204" pitchFamily="34" charset="-128"/>
            </a:endParaRPr>
          </a:p>
        </p:txBody>
      </p:sp>
      <p:grpSp>
        <p:nvGrpSpPr>
          <p:cNvPr id="4" name="群組 3"/>
          <p:cNvGrpSpPr/>
          <p:nvPr/>
        </p:nvGrpSpPr>
        <p:grpSpPr>
          <a:xfrm>
            <a:off x="683568" y="908720"/>
            <a:ext cx="7425396" cy="4392488"/>
            <a:chOff x="683568" y="908720"/>
            <a:chExt cx="7425396" cy="4392488"/>
          </a:xfrm>
        </p:grpSpPr>
        <p:pic>
          <p:nvPicPr>
            <p:cNvPr id="1028" name="Picture 4" descr="G:\中央社.jpg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-878" b="49398"/>
            <a:stretch/>
          </p:blipFill>
          <p:spPr bwMode="auto">
            <a:xfrm>
              <a:off x="683568" y="908720"/>
              <a:ext cx="7425396" cy="439248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" name="橢圓 2"/>
            <p:cNvSpPr/>
            <p:nvPr/>
          </p:nvSpPr>
          <p:spPr bwMode="auto">
            <a:xfrm>
              <a:off x="827584" y="1700808"/>
              <a:ext cx="6984776" cy="2160240"/>
            </a:xfrm>
            <a:prstGeom prst="ellipse">
              <a:avLst/>
            </a:pr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zh-TW" altLang="en-US" sz="1800" b="0" i="1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华文细黑" pitchFamily="2" charset="-122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5738013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116632"/>
            <a:ext cx="9180512" cy="576064"/>
          </a:xfrm>
        </p:spPr>
        <p:txBody>
          <a:bodyPr/>
          <a:lstStyle/>
          <a:p>
            <a:pPr algn="ctr"/>
            <a:r>
              <a:rPr lang="zh-TW" altLang="en-US" dirty="0" smtClean="0">
                <a:solidFill>
                  <a:srgbClr val="CC3300"/>
                </a:solidFill>
              </a:rPr>
              <a:t>在網路上看到的一則新聞</a:t>
            </a:r>
            <a:endParaRPr lang="zh-TW" altLang="zh-TW" dirty="0">
              <a:solidFill>
                <a:srgbClr val="CC3300"/>
              </a:solidFill>
            </a:endParaRPr>
          </a:p>
        </p:txBody>
      </p:sp>
      <p:sp>
        <p:nvSpPr>
          <p:cNvPr id="2" name="投影片編號版面配置區 1"/>
          <p:cNvSpPr>
            <a:spLocks noGrp="1"/>
          </p:cNvSpPr>
          <p:nvPr>
            <p:ph type="sldNum" sz="quarter" idx="10"/>
          </p:nvPr>
        </p:nvSpPr>
        <p:spPr>
          <a:xfrm>
            <a:off x="7704137" y="6616526"/>
            <a:ext cx="1439863" cy="196850"/>
          </a:xfrm>
        </p:spPr>
        <p:txBody>
          <a:bodyPr/>
          <a:lstStyle/>
          <a:p>
            <a:r>
              <a:rPr lang="en-US" altLang="zh-CN" sz="1200" b="0" dirty="0">
                <a:solidFill>
                  <a:srgbClr val="898989"/>
                </a:solidFill>
                <a:ea typeface="MS PGothic" panose="020B0600070205080204" pitchFamily="34" charset="-128"/>
              </a:rPr>
              <a:t>18</a:t>
            </a:r>
            <a:endParaRPr lang="en-US" altLang="zh-TW" sz="1200" b="0" dirty="0">
              <a:solidFill>
                <a:srgbClr val="898989"/>
              </a:solidFill>
              <a:ea typeface="MS PGothic" panose="020B0600070205080204" pitchFamily="34" charset="-128"/>
            </a:endParaRPr>
          </a:p>
        </p:txBody>
      </p:sp>
      <p:grpSp>
        <p:nvGrpSpPr>
          <p:cNvPr id="4" name="群組 3"/>
          <p:cNvGrpSpPr/>
          <p:nvPr/>
        </p:nvGrpSpPr>
        <p:grpSpPr>
          <a:xfrm>
            <a:off x="395536" y="764703"/>
            <a:ext cx="8619914" cy="4599076"/>
            <a:chOff x="395536" y="764703"/>
            <a:chExt cx="8619914" cy="4599076"/>
          </a:xfrm>
        </p:grpSpPr>
        <p:pic>
          <p:nvPicPr>
            <p:cNvPr id="1027" name="Picture 3" descr="G:\民視新聞.jpg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33784"/>
            <a:stretch/>
          </p:blipFill>
          <p:spPr bwMode="auto">
            <a:xfrm>
              <a:off x="395536" y="764703"/>
              <a:ext cx="8619914" cy="4599076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" name="圓角矩形 2"/>
            <p:cNvSpPr/>
            <p:nvPr/>
          </p:nvSpPr>
          <p:spPr bwMode="auto">
            <a:xfrm>
              <a:off x="3347864" y="2492896"/>
              <a:ext cx="5667586" cy="1152128"/>
            </a:xfrm>
            <a:prstGeom prst="roundRect">
              <a:avLst/>
            </a:prstGeom>
            <a:noFill/>
            <a:ln w="2857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zh-TW" altLang="en-US" sz="1800" b="0" i="1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华文细黑" pitchFamily="2" charset="-122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776181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2555777" y="257417"/>
            <a:ext cx="5112568" cy="571500"/>
          </a:xfrm>
        </p:spPr>
        <p:txBody>
          <a:bodyPr/>
          <a:lstStyle/>
          <a:p>
            <a:pPr algn="ctr"/>
            <a:r>
              <a:rPr lang="zh-TW" altLang="en-US" sz="4000" b="1" dirty="0" smtClean="0">
                <a:solidFill>
                  <a:schemeClr val="accent6"/>
                </a:solidFill>
                <a:ea typeface="華康勘亭流" panose="02010609000101010101" pitchFamily="49" charset="-120"/>
              </a:rPr>
              <a:t>我的天空很漂亮喔 </a:t>
            </a:r>
            <a:r>
              <a:rPr lang="en-US" altLang="zh-TW" sz="4000" b="1" dirty="0" smtClean="0">
                <a:solidFill>
                  <a:schemeClr val="accent6"/>
                </a:solidFill>
                <a:ea typeface="華康勘亭流" panose="02010609000101010101" pitchFamily="49" charset="-120"/>
              </a:rPr>
              <a:t>!!</a:t>
            </a:r>
            <a:r>
              <a:rPr lang="zh-TW" altLang="en-US" sz="4000" b="1" dirty="0" smtClean="0">
                <a:solidFill>
                  <a:schemeClr val="accent6"/>
                </a:solidFill>
                <a:ea typeface="華康勘亭流" panose="02010609000101010101" pitchFamily="49" charset="-120"/>
              </a:rPr>
              <a:t>  </a:t>
            </a:r>
            <a:endParaRPr lang="zh-TW" altLang="zh-TW" sz="4000" b="1" dirty="0">
              <a:solidFill>
                <a:schemeClr val="accent6"/>
              </a:solidFill>
              <a:ea typeface="華康勘亭流" panose="02010609000101010101" pitchFamily="49" charset="-120"/>
            </a:endParaRP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11560" y="1975278"/>
            <a:ext cx="3312368" cy="1381714"/>
          </a:xfrm>
        </p:spPr>
        <p:txBody>
          <a:bodyPr/>
          <a:lstStyle/>
          <a:p>
            <a:pPr marL="0" indent="0">
              <a:lnSpc>
                <a:spcPct val="150000"/>
              </a:lnSpc>
              <a:buNone/>
            </a:pPr>
            <a:r>
              <a:rPr lang="zh-TW" altLang="en-US" b="1" dirty="0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天空藍</a:t>
            </a:r>
            <a:r>
              <a:rPr lang="zh-TW" altLang="en-US" b="1" dirty="0" smtClean="0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藍的，</a:t>
            </a:r>
            <a:endParaRPr lang="en-US" altLang="zh-TW" b="1" dirty="0" smtClean="0">
              <a:solidFill>
                <a:srgbClr val="0000FF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zh-TW" altLang="en-US" b="1" dirty="0" smtClean="0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  是開心的心情。</a:t>
            </a:r>
            <a:endParaRPr lang="zh-TW" altLang="zh-TW" b="1" dirty="0">
              <a:solidFill>
                <a:srgbClr val="0000FF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1960" y="1052736"/>
            <a:ext cx="3312368" cy="5643862"/>
          </a:xfrm>
          <a:prstGeom prst="rect">
            <a:avLst/>
          </a:prstGeom>
        </p:spPr>
      </p:pic>
      <p:grpSp>
        <p:nvGrpSpPr>
          <p:cNvPr id="5" name="群組 4"/>
          <p:cNvGrpSpPr/>
          <p:nvPr/>
        </p:nvGrpSpPr>
        <p:grpSpPr>
          <a:xfrm>
            <a:off x="781723" y="4005064"/>
            <a:ext cx="3260074" cy="1177038"/>
            <a:chOff x="2771800" y="2913835"/>
            <a:chExt cx="3260074" cy="1177038"/>
          </a:xfrm>
        </p:grpSpPr>
        <p:pic>
          <p:nvPicPr>
            <p:cNvPr id="6" name="圖片 5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460162" y="2913835"/>
              <a:ext cx="1571712" cy="1177038"/>
            </a:xfrm>
            <a:prstGeom prst="rect">
              <a:avLst/>
            </a:prstGeom>
            <a:effectLst>
              <a:glow rad="101600">
                <a:srgbClr val="FF9900">
                  <a:alpha val="40000"/>
                </a:srgbClr>
              </a:glow>
            </a:effectLst>
          </p:spPr>
        </p:pic>
        <p:pic>
          <p:nvPicPr>
            <p:cNvPr id="7" name="圖片 6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771800" y="2913835"/>
              <a:ext cx="1646639" cy="1159966"/>
            </a:xfrm>
            <a:prstGeom prst="rect">
              <a:avLst/>
            </a:prstGeom>
            <a:effectLst>
              <a:glow rad="101600">
                <a:srgbClr val="FF9900">
                  <a:alpha val="40000"/>
                </a:srgbClr>
              </a:glow>
            </a:effectLst>
          </p:spPr>
        </p:pic>
      </p:grpSp>
      <p:sp>
        <p:nvSpPr>
          <p:cNvPr id="2" name="投影片編號版面配置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altLang="zh-CN" dirty="0" smtClean="0"/>
              <a:t>1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6436298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1655762" y="404664"/>
            <a:ext cx="5832475" cy="692150"/>
          </a:xfrm>
        </p:spPr>
        <p:txBody>
          <a:bodyPr/>
          <a:lstStyle/>
          <a:p>
            <a:pPr algn="ctr"/>
            <a:r>
              <a:rPr lang="zh-TW" altLang="en-US" sz="3600" dirty="0" smtClean="0">
                <a:solidFill>
                  <a:srgbClr val="CC3300"/>
                </a:solidFill>
              </a:rPr>
              <a:t>在網路上看到的一則新聞</a:t>
            </a:r>
            <a:endParaRPr lang="zh-TW" altLang="zh-TW" sz="3600" dirty="0">
              <a:solidFill>
                <a:srgbClr val="CC3300"/>
              </a:solidFill>
            </a:endParaRPr>
          </a:p>
        </p:txBody>
      </p:sp>
      <p:sp>
        <p:nvSpPr>
          <p:cNvPr id="3" name="投影片編號版面配置區 2"/>
          <p:cNvSpPr>
            <a:spLocks noGrp="1"/>
          </p:cNvSpPr>
          <p:nvPr>
            <p:ph type="sldNum" sz="quarter" idx="10"/>
          </p:nvPr>
        </p:nvSpPr>
        <p:spPr>
          <a:xfrm>
            <a:off x="7740649" y="6616526"/>
            <a:ext cx="1439863" cy="196850"/>
          </a:xfrm>
        </p:spPr>
        <p:txBody>
          <a:bodyPr/>
          <a:lstStyle/>
          <a:p>
            <a:r>
              <a:rPr lang="en-US" altLang="zh-CN" sz="1200" b="0" dirty="0">
                <a:solidFill>
                  <a:srgbClr val="898989"/>
                </a:solidFill>
                <a:ea typeface="MS PGothic" panose="020B0600070205080204" pitchFamily="34" charset="-128"/>
              </a:rPr>
              <a:t>19</a:t>
            </a:r>
            <a:endParaRPr lang="en-US" altLang="zh-TW" sz="1200" b="0" dirty="0">
              <a:solidFill>
                <a:srgbClr val="898989"/>
              </a:solidFill>
              <a:ea typeface="MS PGothic" panose="020B0600070205080204" pitchFamily="34" charset="-128"/>
            </a:endParaRPr>
          </a:p>
        </p:txBody>
      </p:sp>
      <p:grpSp>
        <p:nvGrpSpPr>
          <p:cNvPr id="5" name="群組 4"/>
          <p:cNvGrpSpPr/>
          <p:nvPr/>
        </p:nvGrpSpPr>
        <p:grpSpPr>
          <a:xfrm>
            <a:off x="431730" y="1412776"/>
            <a:ext cx="8280537" cy="3528392"/>
            <a:chOff x="431730" y="1412776"/>
            <a:chExt cx="8280537" cy="3528392"/>
          </a:xfrm>
        </p:grpSpPr>
        <p:pic>
          <p:nvPicPr>
            <p:cNvPr id="2" name="圖片 1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41443"/>
            <a:stretch/>
          </p:blipFill>
          <p:spPr>
            <a:xfrm>
              <a:off x="431730" y="1412776"/>
              <a:ext cx="8280537" cy="3528392"/>
            </a:xfrm>
            <a:prstGeom prst="round2DiagRect">
              <a:avLst>
                <a:gd name="adj1" fmla="val 16667"/>
                <a:gd name="adj2" fmla="val 0"/>
              </a:avLst>
            </a:prstGeom>
            <a:ln w="88900" cap="sq">
              <a:solidFill>
                <a:srgbClr val="FFFFFF"/>
              </a:solidFill>
              <a:miter lim="800000"/>
            </a:ln>
            <a:effectLst>
              <a:outerShdw blurRad="254000" algn="tl" rotWithShape="0">
                <a:srgbClr val="000000">
                  <a:alpha val="43000"/>
                </a:srgbClr>
              </a:outerShdw>
            </a:effectLst>
          </p:spPr>
        </p:pic>
        <p:sp>
          <p:nvSpPr>
            <p:cNvPr id="4" name="橢圓 3"/>
            <p:cNvSpPr/>
            <p:nvPr/>
          </p:nvSpPr>
          <p:spPr bwMode="auto">
            <a:xfrm>
              <a:off x="4640709" y="2742066"/>
              <a:ext cx="1527967" cy="1184395"/>
            </a:xfrm>
            <a:prstGeom prst="ellipse">
              <a:avLst/>
            </a:prstGeom>
            <a:noFill/>
            <a:ln w="2857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zh-TW" altLang="en-US" sz="1800" b="0" i="1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华文细黑" pitchFamily="2" charset="-122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2377247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內容版面配置區 2"/>
          <p:cNvSpPr txBox="1">
            <a:spLocks/>
          </p:cNvSpPr>
          <p:nvPr/>
        </p:nvSpPr>
        <p:spPr bwMode="auto">
          <a:xfrm>
            <a:off x="395536" y="5157192"/>
            <a:ext cx="8280920" cy="15121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環保署設有空氣</a:t>
            </a:r>
            <a:r>
              <a:rPr lang="zh-TW" altLang="en-US" b="1" dirty="0">
                <a:latin typeface="標楷體" panose="03000509000000000000" pitchFamily="65" charset="-120"/>
                <a:ea typeface="標楷體" panose="03000509000000000000" pitchFamily="65" charset="-120"/>
              </a:rPr>
              <a:t>品質監測網</a:t>
            </a:r>
            <a:r>
              <a:rPr lang="zh-TW" altLang="en-US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，是每日</a:t>
            </a:r>
            <a:r>
              <a:rPr lang="zh-TW" altLang="en-US" b="1" dirty="0">
                <a:latin typeface="標楷體" panose="03000509000000000000" pitchFamily="65" charset="-120"/>
                <a:ea typeface="標楷體" panose="03000509000000000000" pitchFamily="65" charset="-120"/>
              </a:rPr>
              <a:t>即時</a:t>
            </a:r>
            <a:r>
              <a:rPr lang="zh-TW" altLang="en-US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報導，當然也包括懸浮微粒的報導。</a:t>
            </a:r>
            <a:endParaRPr lang="en-US" altLang="zh-TW" b="1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en-US" b="1" dirty="0">
                <a:latin typeface="標楷體" panose="03000509000000000000" pitchFamily="65" charset="-120"/>
                <a:ea typeface="標楷體" panose="03000509000000000000" pitchFamily="65" charset="-120"/>
              </a:rPr>
              <a:t>網址</a:t>
            </a:r>
            <a:r>
              <a:rPr lang="en-US" altLang="zh-TW" b="1" dirty="0">
                <a:ea typeface="華康中黑體" panose="02010609000101010101" pitchFamily="49" charset="-120"/>
              </a:rPr>
              <a:t>︰http://taqm.epa.gov.tw/</a:t>
            </a:r>
            <a:r>
              <a:rPr lang="en-US" altLang="zh-TW" b="1" dirty="0" err="1">
                <a:ea typeface="華康中黑體" panose="02010609000101010101" pitchFamily="49" charset="-120"/>
              </a:rPr>
              <a:t>taqm</a:t>
            </a:r>
            <a:r>
              <a:rPr lang="en-US" altLang="zh-TW" b="1" dirty="0">
                <a:ea typeface="華康中黑體" panose="02010609000101010101" pitchFamily="49" charset="-120"/>
              </a:rPr>
              <a:t>/</a:t>
            </a:r>
            <a:r>
              <a:rPr lang="en-US" altLang="zh-TW" b="1" dirty="0" err="1">
                <a:ea typeface="華康中黑體" panose="02010609000101010101" pitchFamily="49" charset="-120"/>
              </a:rPr>
              <a:t>tw</a:t>
            </a:r>
            <a:r>
              <a:rPr lang="en-US" altLang="zh-TW" b="1" dirty="0">
                <a:ea typeface="華康中黑體" panose="02010609000101010101" pitchFamily="49" charset="-120"/>
              </a:rPr>
              <a:t>/</a:t>
            </a:r>
          </a:p>
        </p:txBody>
      </p:sp>
      <p:sp>
        <p:nvSpPr>
          <p:cNvPr id="8" name="Rectangle 2"/>
          <p:cNvSpPr txBox="1">
            <a:spLocks noChangeArrowheads="1"/>
          </p:cNvSpPr>
          <p:nvPr/>
        </p:nvSpPr>
        <p:spPr bwMode="auto">
          <a:xfrm>
            <a:off x="107504" y="4365104"/>
            <a:ext cx="6336704" cy="720080"/>
          </a:xfrm>
          <a:prstGeom prst="rect">
            <a:avLst/>
          </a:prstGeom>
          <a:noFill/>
          <a:ln w="19050">
            <a:gradFill>
              <a:gsLst>
                <a:gs pos="0">
                  <a:schemeClr val="accent5">
                    <a:lumMod val="50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rtl="0" fontAlgn="base">
              <a:spcBef>
                <a:spcPct val="0"/>
              </a:spcBef>
              <a:spcAft>
                <a:spcPct val="0"/>
              </a:spcAft>
              <a:defRPr sz="28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r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MS PGothic" panose="020B0600070205080204" pitchFamily="34" charset="-128"/>
                <a:ea typeface="MS PGothic" panose="020B0600070205080204" pitchFamily="34" charset="-128"/>
              </a:defRPr>
            </a:lvl2pPr>
            <a:lvl3pPr algn="r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MS PGothic" panose="020B0600070205080204" pitchFamily="34" charset="-128"/>
                <a:ea typeface="MS PGothic" panose="020B0600070205080204" pitchFamily="34" charset="-128"/>
              </a:defRPr>
            </a:lvl3pPr>
            <a:lvl4pPr algn="r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MS PGothic" panose="020B0600070205080204" pitchFamily="34" charset="-128"/>
                <a:ea typeface="MS PGothic" panose="020B0600070205080204" pitchFamily="34" charset="-128"/>
              </a:defRPr>
            </a:lvl4pPr>
            <a:lvl5pPr algn="r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MS PGothic" panose="020B0600070205080204" pitchFamily="34" charset="-128"/>
                <a:ea typeface="MS PGothic" panose="020B0600070205080204" pitchFamily="34" charset="-128"/>
              </a:defRPr>
            </a:lvl5pPr>
            <a:lvl6pPr marL="457200" algn="r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MS PGothic" panose="020B0600070205080204" pitchFamily="34" charset="-128"/>
                <a:ea typeface="MS PGothic" panose="020B0600070205080204" pitchFamily="34" charset="-128"/>
              </a:defRPr>
            </a:lvl6pPr>
            <a:lvl7pPr marL="914400" algn="r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MS PGothic" panose="020B0600070205080204" pitchFamily="34" charset="-128"/>
                <a:ea typeface="MS PGothic" panose="020B0600070205080204" pitchFamily="34" charset="-128"/>
              </a:defRPr>
            </a:lvl7pPr>
            <a:lvl8pPr marL="1371600" algn="r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MS PGothic" panose="020B0600070205080204" pitchFamily="34" charset="-128"/>
                <a:ea typeface="MS PGothic" panose="020B0600070205080204" pitchFamily="34" charset="-128"/>
              </a:defRPr>
            </a:lvl8pPr>
            <a:lvl9pPr marL="1828800" algn="r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MS PGothic" panose="020B0600070205080204" pitchFamily="34" charset="-128"/>
                <a:ea typeface="MS PGothic" panose="020B0600070205080204" pitchFamily="34" charset="-128"/>
              </a:defRPr>
            </a:lvl9pPr>
          </a:lstStyle>
          <a:p>
            <a:pPr algn="ctr"/>
            <a:r>
              <a:rPr lang="zh-TW" altLang="en-US" sz="4000" b="1" dirty="0" smtClean="0">
                <a:solidFill>
                  <a:srgbClr val="FF388C">
                    <a:lumMod val="75000"/>
                  </a:srgbClr>
                </a:solidFill>
                <a:ea typeface="華康勘亭流" panose="02010609000101010101" pitchFamily="49" charset="-120"/>
              </a:rPr>
              <a:t>我想知道今天的空氣品質  </a:t>
            </a:r>
            <a:endParaRPr lang="zh-TW" altLang="zh-TW" sz="4000" b="1" dirty="0">
              <a:solidFill>
                <a:srgbClr val="FF388C">
                  <a:lumMod val="75000"/>
                </a:srgbClr>
              </a:solidFill>
              <a:ea typeface="華康勘亭流" panose="02010609000101010101" pitchFamily="49" charset="-120"/>
            </a:endParaRPr>
          </a:p>
        </p:txBody>
      </p:sp>
      <p:sp>
        <p:nvSpPr>
          <p:cNvPr id="2" name="文字方塊 1"/>
          <p:cNvSpPr txBox="1"/>
          <p:nvPr/>
        </p:nvSpPr>
        <p:spPr>
          <a:xfrm>
            <a:off x="8244408" y="6433591"/>
            <a:ext cx="504056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eaLnBrk="0" hangingPunct="0"/>
            <a:r>
              <a:rPr lang="en-US" altLang="zh-TW" sz="1200" dirty="0">
                <a:solidFill>
                  <a:srgbClr val="898989"/>
                </a:solidFill>
                <a:latin typeface="+mn-lt"/>
              </a:rPr>
              <a:t>20</a:t>
            </a:r>
          </a:p>
          <a:p>
            <a:endParaRPr lang="en-US" altLang="zh-TW" dirty="0"/>
          </a:p>
        </p:txBody>
      </p:sp>
    </p:spTree>
    <p:extLst>
      <p:ext uri="{BB962C8B-B14F-4D97-AF65-F5344CB8AC3E}">
        <p14:creationId xmlns:p14="http://schemas.microsoft.com/office/powerpoint/2010/main" val="29870514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內容版面配置區 2"/>
          <p:cNvSpPr txBox="1">
            <a:spLocks/>
          </p:cNvSpPr>
          <p:nvPr/>
        </p:nvSpPr>
        <p:spPr bwMode="auto">
          <a:xfrm>
            <a:off x="5652120" y="2420888"/>
            <a:ext cx="3240360" cy="19442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buFont typeface="Arial" panose="020B0604020202020204" pitchFamily="34" charset="0"/>
              <a:buNone/>
            </a:pPr>
            <a:r>
              <a:rPr lang="zh-TW" altLang="zh-TW" sz="2400" b="1" dirty="0">
                <a:solidFill>
                  <a:srgbClr val="000000"/>
                </a:solidFill>
                <a:ea typeface="華康中黑體" panose="02010609000101010101" pitchFamily="49" charset="-120"/>
              </a:rPr>
              <a:t>空氣</a:t>
            </a:r>
            <a:r>
              <a:rPr lang="zh-TW" altLang="zh-TW" sz="2400" b="1" dirty="0" smtClean="0">
                <a:solidFill>
                  <a:srgbClr val="000000"/>
                </a:solidFill>
                <a:ea typeface="華康中黑體" panose="02010609000101010101" pitchFamily="49" charset="-120"/>
              </a:rPr>
              <a:t>中的</a:t>
            </a:r>
            <a:r>
              <a:rPr lang="zh-TW" altLang="en-US" sz="2400" b="1" dirty="0" smtClean="0">
                <a:solidFill>
                  <a:srgbClr val="000000"/>
                </a:solidFill>
                <a:ea typeface="華康中黑體" panose="02010609000101010101" pitchFamily="49" charset="-120"/>
              </a:rPr>
              <a:t>懸浮微粒</a:t>
            </a:r>
            <a:r>
              <a:rPr lang="zh-TW" altLang="zh-TW" sz="2400" b="1" dirty="0" smtClean="0">
                <a:solidFill>
                  <a:srgbClr val="000000"/>
                </a:solidFill>
                <a:ea typeface="華康中黑體" panose="02010609000101010101" pitchFamily="49" charset="-120"/>
              </a:rPr>
              <a:t>濃度</a:t>
            </a:r>
            <a:r>
              <a:rPr lang="zh-TW" altLang="zh-TW" sz="2400" b="1" dirty="0">
                <a:solidFill>
                  <a:srgbClr val="000000"/>
                </a:solidFill>
                <a:ea typeface="華康中黑體" panose="02010609000101010101" pitchFamily="49" charset="-120"/>
              </a:rPr>
              <a:t>單位以微克</a:t>
            </a:r>
            <a:r>
              <a:rPr lang="en-US" altLang="zh-TW" sz="2400" b="1" dirty="0">
                <a:solidFill>
                  <a:srgbClr val="000000"/>
                </a:solidFill>
                <a:ea typeface="華康中黑體" panose="02010609000101010101" pitchFamily="49" charset="-120"/>
              </a:rPr>
              <a:t>/</a:t>
            </a:r>
            <a:r>
              <a:rPr lang="zh-TW" altLang="zh-TW" sz="2400" b="1" dirty="0">
                <a:solidFill>
                  <a:srgbClr val="000000"/>
                </a:solidFill>
                <a:ea typeface="華康中黑體" panose="02010609000101010101" pitchFamily="49" charset="-120"/>
              </a:rPr>
              <a:t>立方公尺</a:t>
            </a:r>
            <a:r>
              <a:rPr lang="en-US" altLang="zh-TW" sz="2400" b="1" dirty="0">
                <a:solidFill>
                  <a:srgbClr val="000000"/>
                </a:solidFill>
                <a:ea typeface="華康中黑體" panose="02010609000101010101" pitchFamily="49" charset="-120"/>
              </a:rPr>
              <a:t>(</a:t>
            </a:r>
            <a:r>
              <a:rPr lang="en-US" altLang="zh-TW" sz="2400" b="1" dirty="0" err="1">
                <a:solidFill>
                  <a:srgbClr val="000000"/>
                </a:solidFill>
                <a:ea typeface="華康中黑體" panose="02010609000101010101" pitchFamily="49" charset="-120"/>
              </a:rPr>
              <a:t>μg</a:t>
            </a:r>
            <a:r>
              <a:rPr lang="en-US" altLang="zh-TW" sz="2400" b="1" dirty="0">
                <a:solidFill>
                  <a:srgbClr val="000000"/>
                </a:solidFill>
                <a:ea typeface="華康中黑體" panose="02010609000101010101" pitchFamily="49" charset="-120"/>
              </a:rPr>
              <a:t>/m</a:t>
            </a:r>
            <a:r>
              <a:rPr lang="en-US" altLang="zh-TW" sz="2400" b="1" baseline="30000" dirty="0">
                <a:solidFill>
                  <a:srgbClr val="000000"/>
                </a:solidFill>
                <a:ea typeface="華康中黑體" panose="02010609000101010101" pitchFamily="49" charset="-120"/>
              </a:rPr>
              <a:t>3</a:t>
            </a:r>
            <a:r>
              <a:rPr lang="en-US" altLang="zh-TW" sz="2400" b="1" dirty="0">
                <a:solidFill>
                  <a:srgbClr val="000000"/>
                </a:solidFill>
                <a:ea typeface="華康中黑體" panose="02010609000101010101" pitchFamily="49" charset="-120"/>
              </a:rPr>
              <a:t>)</a:t>
            </a:r>
            <a:r>
              <a:rPr lang="zh-TW" altLang="zh-TW" sz="2400" b="1" dirty="0" smtClean="0">
                <a:solidFill>
                  <a:srgbClr val="000000"/>
                </a:solidFill>
                <a:ea typeface="華康中黑體" panose="02010609000101010101" pitchFamily="49" charset="-120"/>
              </a:rPr>
              <a:t>表示。</a:t>
            </a:r>
            <a:endParaRPr lang="zh-TW" altLang="en-US" sz="2400" b="1" dirty="0">
              <a:solidFill>
                <a:srgbClr val="000000"/>
              </a:solidFill>
              <a:ea typeface="華康中黑體" panose="02010609000101010101" pitchFamily="49" charset="-120"/>
            </a:endParaRPr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5508104" y="1556792"/>
            <a:ext cx="3456384" cy="571500"/>
          </a:xfrm>
          <a:ln w="19050">
            <a:solidFill>
              <a:schemeClr val="accent1">
                <a:lumMod val="60000"/>
                <a:lumOff val="40000"/>
              </a:schemeClr>
            </a:solidFill>
          </a:ln>
          <a:effectLst>
            <a:glow rad="63500">
              <a:schemeClr val="accent1">
                <a:lumMod val="60000"/>
                <a:lumOff val="40000"/>
                <a:alpha val="40000"/>
              </a:schemeClr>
            </a:glow>
          </a:effectLst>
        </p:spPr>
        <p:txBody>
          <a:bodyPr/>
          <a:lstStyle/>
          <a:p>
            <a:pPr algn="ctr"/>
            <a:r>
              <a:rPr lang="zh-TW" altLang="en-US" b="1" dirty="0">
                <a:solidFill>
                  <a:srgbClr val="0000FF"/>
                </a:solidFill>
                <a:ea typeface="華康勘亭流" panose="02010609000101010101" pitchFamily="49" charset="-120"/>
              </a:rPr>
              <a:t>懸浮微粒</a:t>
            </a:r>
            <a:r>
              <a:rPr lang="zh-TW" altLang="en-US" b="1" dirty="0" smtClean="0">
                <a:solidFill>
                  <a:srgbClr val="0000FF"/>
                </a:solidFill>
                <a:ea typeface="華康勘亭流" panose="02010609000101010101" pitchFamily="49" charset="-120"/>
              </a:rPr>
              <a:t>的濃度單位</a:t>
            </a:r>
            <a:endParaRPr lang="zh-TW" altLang="en-US" b="1" dirty="0">
              <a:solidFill>
                <a:srgbClr val="0000FF"/>
              </a:solidFill>
            </a:endParaRPr>
          </a:p>
        </p:txBody>
      </p:sp>
      <p:pic>
        <p:nvPicPr>
          <p:cNvPr id="7" name="圖片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512" y="116632"/>
            <a:ext cx="5295131" cy="6537329"/>
          </a:xfrm>
          <a:prstGeom prst="rect">
            <a:avLst/>
          </a:prstGeom>
        </p:spPr>
      </p:pic>
      <p:sp>
        <p:nvSpPr>
          <p:cNvPr id="3" name="圓角矩形 2"/>
          <p:cNvSpPr/>
          <p:nvPr/>
        </p:nvSpPr>
        <p:spPr bwMode="auto">
          <a:xfrm>
            <a:off x="1187624" y="2852936"/>
            <a:ext cx="936104" cy="432048"/>
          </a:xfrm>
          <a:prstGeom prst="roundRect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TW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MS PGothic" panose="020B0600070205080204" pitchFamily="34" charset="-128"/>
            </a:endParaRPr>
          </a:p>
        </p:txBody>
      </p:sp>
      <p:sp>
        <p:nvSpPr>
          <p:cNvPr id="6" name="圓角矩形 5"/>
          <p:cNvSpPr/>
          <p:nvPr/>
        </p:nvSpPr>
        <p:spPr bwMode="auto">
          <a:xfrm>
            <a:off x="2555776" y="5733256"/>
            <a:ext cx="792088" cy="432048"/>
          </a:xfrm>
          <a:prstGeom prst="roundRect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TW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MS PGothic" panose="020B0600070205080204" pitchFamily="34" charset="-128"/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altLang="zh-CN" dirty="0" smtClean="0"/>
              <a:t>21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40019052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2123728" y="620688"/>
            <a:ext cx="4896544" cy="571500"/>
          </a:xfrm>
          <a:ln w="19050">
            <a:solidFill>
              <a:srgbClr val="FF9900"/>
            </a:solidFill>
          </a:ln>
          <a:effectLst>
            <a:glow rad="63500">
              <a:schemeClr val="accent1">
                <a:lumMod val="60000"/>
                <a:lumOff val="40000"/>
                <a:alpha val="40000"/>
              </a:schemeClr>
            </a:glow>
          </a:effectLst>
        </p:spPr>
        <p:txBody>
          <a:bodyPr/>
          <a:lstStyle/>
          <a:p>
            <a:pPr algn="ctr"/>
            <a:r>
              <a:rPr lang="zh-TW" altLang="en-US" b="1" dirty="0" smtClean="0">
                <a:solidFill>
                  <a:srgbClr val="0000FF"/>
                </a:solidFill>
                <a:ea typeface="華康勘亭流" panose="02010609000101010101" pitchFamily="49" charset="-120"/>
              </a:rPr>
              <a:t>世界各地的細懸浮微粒標準</a:t>
            </a:r>
            <a:endParaRPr lang="zh-TW" altLang="en-US" b="1" dirty="0">
              <a:solidFill>
                <a:srgbClr val="0000FF"/>
              </a:solidFill>
            </a:endParaRPr>
          </a:p>
        </p:txBody>
      </p:sp>
      <p:graphicFrame>
        <p:nvGraphicFramePr>
          <p:cNvPr id="3" name="表格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56150454"/>
              </p:ext>
            </p:extLst>
          </p:nvPr>
        </p:nvGraphicFramePr>
        <p:xfrm>
          <a:off x="971600" y="1700808"/>
          <a:ext cx="7344816" cy="3264995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{22838BEF-8BB2-4498-84A7-C5851F593DF1}</a:tableStyleId>
              </a:tblPr>
              <a:tblGrid>
                <a:gridCol w="271904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3963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9879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5663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63632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541553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552836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187220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400" kern="100" dirty="0">
                          <a:effectLst/>
                        </a:rPr>
                        <a:t> </a:t>
                      </a:r>
                      <a:endParaRPr lang="zh-TW" sz="2400" kern="100" dirty="0">
                        <a:effectLst/>
                        <a:latin typeface="Calibri" panose="020F0502020204030204" pitchFamily="34" charset="0"/>
                        <a:ea typeface="華康中黑體" panose="02010609000101010101" pitchFamily="49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cell3D prstMaterial="dkEdge">
                      <a:bevel prst="riblet"/>
                      <a:lightRig rig="flood" dir="t"/>
                    </a:cell3D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2400" kern="100" dirty="0">
                          <a:effectLst/>
                        </a:rPr>
                        <a:t>世界衛生組織</a:t>
                      </a:r>
                      <a:endParaRPr lang="zh-TW" sz="2400" kern="100" dirty="0">
                        <a:effectLst/>
                        <a:latin typeface="Calibri" panose="020F0502020204030204" pitchFamily="34" charset="0"/>
                        <a:ea typeface="華康中黑體" panose="02010609000101010101" pitchFamily="49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vert="eaVert" anchor="ctr">
                    <a:cell3D prstMaterial="dkEdge">
                      <a:bevel prst="riblet"/>
                      <a:lightRig rig="flood" dir="t"/>
                    </a:cell3D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2400" kern="100" dirty="0">
                          <a:effectLst/>
                        </a:rPr>
                        <a:t>台灣</a:t>
                      </a:r>
                      <a:endParaRPr lang="zh-TW" sz="2400" kern="100" dirty="0">
                        <a:effectLst/>
                        <a:latin typeface="Calibri" panose="020F0502020204030204" pitchFamily="34" charset="0"/>
                        <a:ea typeface="華康中黑體" panose="02010609000101010101" pitchFamily="49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vert="eaVert" anchor="ctr">
                    <a:cell3D prstMaterial="dkEdge">
                      <a:bevel prst="riblet"/>
                      <a:lightRig rig="flood" dir="t"/>
                    </a:cell3D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2400" kern="100" dirty="0">
                          <a:effectLst/>
                        </a:rPr>
                        <a:t>美國</a:t>
                      </a:r>
                      <a:endParaRPr lang="zh-TW" sz="2400" kern="100" dirty="0">
                        <a:effectLst/>
                        <a:latin typeface="Calibri" panose="020F0502020204030204" pitchFamily="34" charset="0"/>
                        <a:ea typeface="華康中黑體" panose="02010609000101010101" pitchFamily="49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cell3D prstMaterial="dkEdge">
                      <a:bevel prst="riblet"/>
                      <a:lightRig rig="flood" dir="t"/>
                    </a:cell3D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2400" kern="100" dirty="0">
                          <a:effectLst/>
                        </a:rPr>
                        <a:t>歐盟</a:t>
                      </a:r>
                      <a:endParaRPr lang="zh-TW" sz="2400" kern="100" dirty="0">
                        <a:effectLst/>
                        <a:latin typeface="Calibri" panose="020F0502020204030204" pitchFamily="34" charset="0"/>
                        <a:ea typeface="華康中黑體" panose="02010609000101010101" pitchFamily="49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cell3D prstMaterial="dkEdge">
                      <a:bevel prst="riblet"/>
                      <a:lightRig rig="flood" dir="t"/>
                    </a:cell3D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2400" kern="100" dirty="0">
                          <a:effectLst/>
                        </a:rPr>
                        <a:t>加拿大</a:t>
                      </a:r>
                      <a:endParaRPr lang="zh-TW" sz="2400" kern="100" dirty="0">
                        <a:effectLst/>
                        <a:latin typeface="Calibri" panose="020F0502020204030204" pitchFamily="34" charset="0"/>
                        <a:ea typeface="華康中黑體" panose="02010609000101010101" pitchFamily="49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cell3D prstMaterial="dkEdge">
                      <a:bevel prst="riblet"/>
                      <a:lightRig rig="flood" dir="t"/>
                    </a:cell3D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2400" kern="100" dirty="0">
                          <a:effectLst/>
                        </a:rPr>
                        <a:t>日本</a:t>
                      </a:r>
                      <a:endParaRPr lang="zh-TW" sz="2400" kern="100" dirty="0">
                        <a:effectLst/>
                        <a:latin typeface="Calibri" panose="020F0502020204030204" pitchFamily="34" charset="0"/>
                        <a:ea typeface="華康中黑體" panose="02010609000101010101" pitchFamily="49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cell3D prstMaterial="dkEdge">
                      <a:bevel prst="riblet"/>
                      <a:lightRig rig="flood" dir="t"/>
                    </a:cell3D>
                    <a:solidFill>
                      <a:srgbClr val="FF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7294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400" kern="100" dirty="0">
                          <a:effectLst/>
                        </a:rPr>
                        <a:t>24</a:t>
                      </a:r>
                      <a:r>
                        <a:rPr lang="zh-TW" sz="2400" kern="100" dirty="0">
                          <a:effectLst/>
                        </a:rPr>
                        <a:t>小時平均值</a:t>
                      </a:r>
                      <a:r>
                        <a:rPr lang="en-US" sz="2400" kern="100" dirty="0">
                          <a:effectLst/>
                        </a:rPr>
                        <a:t>(</a:t>
                      </a:r>
                      <a:r>
                        <a:rPr lang="en-US" sz="24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μg</a:t>
                      </a:r>
                      <a:r>
                        <a:rPr lang="en-US" sz="24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/m</a:t>
                      </a:r>
                      <a:r>
                        <a:rPr lang="en-US" sz="2400" kern="100" baseline="30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r>
                        <a:rPr lang="en-US" sz="2400" kern="100" dirty="0">
                          <a:effectLst/>
                        </a:rPr>
                        <a:t>)</a:t>
                      </a:r>
                      <a:endParaRPr lang="zh-TW" sz="2400" kern="100" dirty="0">
                        <a:effectLst/>
                        <a:latin typeface="Calibri" panose="020F0502020204030204" pitchFamily="34" charset="0"/>
                        <a:ea typeface="華康中黑體" panose="02010609000101010101" pitchFamily="49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cell3D prstMaterial="dkEdge">
                      <a:bevel prst="riblet"/>
                      <a:lightRig rig="flood" dir="t"/>
                    </a:cell3D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400" kern="100" dirty="0">
                          <a:effectLst/>
                        </a:rPr>
                        <a:t>25</a:t>
                      </a:r>
                      <a:endParaRPr lang="zh-TW" sz="2400" kern="100" dirty="0">
                        <a:effectLst/>
                        <a:latin typeface="Calibri" panose="020F0502020204030204" pitchFamily="34" charset="0"/>
                        <a:ea typeface="華康中黑體" panose="02010609000101010101" pitchFamily="49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cell3D prstMaterial="dkEdge">
                      <a:bevel prst="riblet"/>
                      <a:lightRig rig="flood" dir="t"/>
                    </a:cell3D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400" kern="100">
                          <a:effectLst/>
                        </a:rPr>
                        <a:t>35</a:t>
                      </a:r>
                      <a:endParaRPr lang="zh-TW" sz="2400" kern="100">
                        <a:effectLst/>
                        <a:latin typeface="Calibri" panose="020F0502020204030204" pitchFamily="34" charset="0"/>
                        <a:ea typeface="華康中黑體" panose="02010609000101010101" pitchFamily="49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cell3D prstMaterial="dkEdge">
                      <a:bevel prst="riblet"/>
                      <a:lightRig rig="flood" dir="t"/>
                    </a:cell3D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400" kern="100">
                          <a:effectLst/>
                        </a:rPr>
                        <a:t>35</a:t>
                      </a:r>
                      <a:endParaRPr lang="zh-TW" sz="2400" kern="100">
                        <a:effectLst/>
                        <a:latin typeface="Calibri" panose="020F0502020204030204" pitchFamily="34" charset="0"/>
                        <a:ea typeface="華康中黑體" panose="02010609000101010101" pitchFamily="49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cell3D prstMaterial="dkEdge">
                      <a:bevel prst="riblet"/>
                      <a:lightRig rig="flood" dir="t"/>
                    </a:cell3D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400" kern="100" dirty="0">
                          <a:effectLst/>
                        </a:rPr>
                        <a:t>-</a:t>
                      </a:r>
                      <a:endParaRPr lang="zh-TW" sz="2400" kern="100" dirty="0">
                        <a:effectLst/>
                        <a:latin typeface="Calibri" panose="020F0502020204030204" pitchFamily="34" charset="0"/>
                        <a:ea typeface="華康中黑體" panose="02010609000101010101" pitchFamily="49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cell3D prstMaterial="dkEdge">
                      <a:bevel prst="riblet"/>
                      <a:lightRig rig="flood" dir="t"/>
                    </a:cell3D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400" kern="100" dirty="0">
                          <a:effectLst/>
                        </a:rPr>
                        <a:t>30</a:t>
                      </a:r>
                      <a:endParaRPr lang="zh-TW" sz="2400" kern="100" dirty="0">
                        <a:effectLst/>
                        <a:latin typeface="Calibri" panose="020F0502020204030204" pitchFamily="34" charset="0"/>
                        <a:ea typeface="華康中黑體" panose="02010609000101010101" pitchFamily="49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cell3D prstMaterial="dkEdge">
                      <a:bevel prst="riblet"/>
                      <a:lightRig rig="flood" dir="t"/>
                    </a:cell3D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400" kern="100" dirty="0">
                          <a:effectLst/>
                        </a:rPr>
                        <a:t>35</a:t>
                      </a:r>
                      <a:endParaRPr lang="zh-TW" sz="2400" kern="100" dirty="0">
                        <a:effectLst/>
                        <a:latin typeface="Calibri" panose="020F0502020204030204" pitchFamily="34" charset="0"/>
                        <a:ea typeface="華康中黑體" panose="02010609000101010101" pitchFamily="49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cell3D prstMaterial="dkEdge">
                      <a:bevel prst="riblet"/>
                      <a:lightRig rig="flood" dir="t"/>
                    </a:cell3D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1984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zh-TW" sz="2400" kern="100" dirty="0">
                          <a:effectLst/>
                        </a:rPr>
                        <a:t>年平均值</a:t>
                      </a:r>
                      <a:r>
                        <a:rPr lang="en-US" sz="2400" kern="100" dirty="0">
                          <a:effectLst/>
                        </a:rPr>
                        <a:t>(</a:t>
                      </a:r>
                      <a:r>
                        <a:rPr lang="en-US" sz="24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μg</a:t>
                      </a:r>
                      <a:r>
                        <a:rPr lang="en-US" sz="24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/m</a:t>
                      </a:r>
                      <a:r>
                        <a:rPr lang="en-US" sz="2400" kern="100" baseline="30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r>
                        <a:rPr lang="en-US" sz="2400" kern="100" dirty="0">
                          <a:effectLst/>
                        </a:rPr>
                        <a:t>)</a:t>
                      </a:r>
                      <a:endParaRPr lang="zh-TW" sz="2400" kern="100" dirty="0">
                        <a:effectLst/>
                        <a:latin typeface="Calibri" panose="020F0502020204030204" pitchFamily="34" charset="0"/>
                        <a:ea typeface="華康中黑體" panose="02010609000101010101" pitchFamily="49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cell3D prstMaterial="dkEdge">
                      <a:bevel prst="riblet"/>
                      <a:lightRig rig="flood" dir="t"/>
                    </a:cell3D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400" kern="100" dirty="0">
                          <a:effectLst/>
                        </a:rPr>
                        <a:t>10</a:t>
                      </a:r>
                      <a:endParaRPr lang="zh-TW" sz="2400" kern="100" dirty="0">
                        <a:effectLst/>
                        <a:latin typeface="Calibri" panose="020F0502020204030204" pitchFamily="34" charset="0"/>
                        <a:ea typeface="華康中黑體" panose="02010609000101010101" pitchFamily="49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cell3D prstMaterial="dkEdge">
                      <a:bevel prst="riblet"/>
                      <a:lightRig rig="flood" dir="t"/>
                    </a:cell3D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400" kern="100" dirty="0">
                          <a:effectLst/>
                        </a:rPr>
                        <a:t>15</a:t>
                      </a:r>
                      <a:endParaRPr lang="zh-TW" sz="2400" kern="100" dirty="0">
                        <a:effectLst/>
                        <a:latin typeface="Calibri" panose="020F0502020204030204" pitchFamily="34" charset="0"/>
                        <a:ea typeface="華康中黑體" panose="02010609000101010101" pitchFamily="49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cell3D prstMaterial="dkEdge">
                      <a:bevel prst="riblet"/>
                      <a:lightRig rig="flood" dir="t"/>
                    </a:cell3D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400" kern="100">
                          <a:effectLst/>
                        </a:rPr>
                        <a:t>12</a:t>
                      </a:r>
                      <a:endParaRPr lang="zh-TW" sz="2400" kern="100">
                        <a:effectLst/>
                        <a:latin typeface="Calibri" panose="020F0502020204030204" pitchFamily="34" charset="0"/>
                        <a:ea typeface="華康中黑體" panose="02010609000101010101" pitchFamily="49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cell3D prstMaterial="dkEdge">
                      <a:bevel prst="riblet"/>
                      <a:lightRig rig="flood" dir="t"/>
                    </a:cell3D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400" kern="100">
                          <a:effectLst/>
                        </a:rPr>
                        <a:t>25</a:t>
                      </a:r>
                      <a:endParaRPr lang="zh-TW" sz="2400" kern="100">
                        <a:effectLst/>
                        <a:latin typeface="Calibri" panose="020F0502020204030204" pitchFamily="34" charset="0"/>
                        <a:ea typeface="華康中黑體" panose="02010609000101010101" pitchFamily="49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cell3D prstMaterial="dkEdge">
                      <a:bevel prst="riblet"/>
                      <a:lightRig rig="flood" dir="t"/>
                    </a:cell3D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400" kern="100" dirty="0">
                          <a:effectLst/>
                        </a:rPr>
                        <a:t>-</a:t>
                      </a:r>
                      <a:endParaRPr lang="zh-TW" sz="2400" kern="100" dirty="0">
                        <a:effectLst/>
                        <a:latin typeface="Calibri" panose="020F0502020204030204" pitchFamily="34" charset="0"/>
                        <a:ea typeface="華康中黑體" panose="02010609000101010101" pitchFamily="49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cell3D prstMaterial="dkEdge">
                      <a:bevel prst="riblet"/>
                      <a:lightRig rig="flood" dir="t"/>
                    </a:cell3D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400" kern="100" dirty="0">
                          <a:effectLst/>
                        </a:rPr>
                        <a:t>15</a:t>
                      </a:r>
                      <a:endParaRPr lang="zh-TW" sz="2400" kern="100" dirty="0">
                        <a:effectLst/>
                        <a:latin typeface="Calibri" panose="020F0502020204030204" pitchFamily="34" charset="0"/>
                        <a:ea typeface="華康中黑體" panose="02010609000101010101" pitchFamily="49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cell3D prstMaterial="dkEdge">
                      <a:bevel prst="riblet"/>
                      <a:lightRig rig="flood" dir="t"/>
                    </a:cell3D>
                    <a:solidFill>
                      <a:srgbClr val="FF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altLang="zh-CN" dirty="0" smtClean="0"/>
              <a:t>22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2794853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2123728" y="548680"/>
            <a:ext cx="6336704" cy="792088"/>
          </a:xfrm>
          <a:ln w="19050">
            <a:solidFill>
              <a:srgbClr val="FF9900"/>
            </a:solidFill>
          </a:ln>
          <a:effectLst>
            <a:glow rad="63500">
              <a:schemeClr val="accent1">
                <a:lumMod val="60000"/>
                <a:lumOff val="40000"/>
                <a:alpha val="40000"/>
              </a:schemeClr>
            </a:glow>
          </a:effectLst>
        </p:spPr>
        <p:txBody>
          <a:bodyPr/>
          <a:lstStyle/>
          <a:p>
            <a:pPr algn="ctr"/>
            <a:r>
              <a:rPr lang="zh-TW" altLang="en-US" sz="3200" b="1" dirty="0" smtClean="0">
                <a:solidFill>
                  <a:srgbClr val="0000FF"/>
                </a:solidFill>
                <a:ea typeface="華康勘亭流" panose="02010609000101010101" pitchFamily="49" charset="-120"/>
              </a:rPr>
              <a:t>環保署公布的細懸浮微粒濃度分類</a:t>
            </a:r>
            <a:endParaRPr lang="zh-TW" altLang="en-US" sz="3200" b="1" dirty="0">
              <a:solidFill>
                <a:srgbClr val="0000FF"/>
              </a:solidFill>
            </a:endParaRPr>
          </a:p>
        </p:txBody>
      </p:sp>
      <p:graphicFrame>
        <p:nvGraphicFramePr>
          <p:cNvPr id="6" name="表格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60870548"/>
              </p:ext>
            </p:extLst>
          </p:nvPr>
        </p:nvGraphicFramePr>
        <p:xfrm>
          <a:off x="179512" y="1700808"/>
          <a:ext cx="8856983" cy="2725677"/>
        </p:xfrm>
        <a:graphic>
          <a:graphicData uri="http://schemas.openxmlformats.org/drawingml/2006/table">
            <a:tbl>
              <a:tblPr firstRow="1" firstCol="1" bandRow="1"/>
              <a:tblGrid>
                <a:gridCol w="111155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8607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4175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4175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641759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641759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641759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641759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641759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641759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1925277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</a:tblGrid>
              <a:tr h="908559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TW" sz="1600" b="1" kern="0" dirty="0"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指標等級</a:t>
                      </a:r>
                      <a:endParaRPr lang="zh-TW" sz="1600" b="1" kern="1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32294" marR="32294" marT="32294" marB="3229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cell3D prstMaterial="dkEdge">
                      <a:bevel w="25400" h="25400" prst="angle"/>
                      <a:lightRig rig="flood" dir="t"/>
                    </a:cell3D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600" b="1" kern="0" dirty="0"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1</a:t>
                      </a:r>
                      <a:endParaRPr lang="zh-TW" sz="1600" b="1" kern="1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32294" marR="32294" marT="32294" marB="3229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cell3D prstMaterial="dkEdge">
                      <a:bevel w="25400" h="25400" prst="angle"/>
                      <a:lightRig rig="flood" dir="t"/>
                    </a:cell3D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600" b="1" kern="0" dirty="0"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2</a:t>
                      </a:r>
                      <a:endParaRPr lang="zh-TW" sz="1600" b="1" kern="1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8073" marR="8073" marT="8073" marB="807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cell3D prstMaterial="dkEdge">
                      <a:bevel w="25400" h="25400" prst="angle"/>
                      <a:lightRig rig="flood" dir="t"/>
                    </a:cell3D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600" b="1" kern="0" dirty="0"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3</a:t>
                      </a:r>
                      <a:endParaRPr lang="zh-TW" sz="1600" b="1" kern="1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32294" marR="32294" marT="32294" marB="3229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cell3D prstMaterial="dkEdge">
                      <a:bevel w="25400" h="25400" prst="angle"/>
                      <a:lightRig rig="flood" dir="t"/>
                    </a:cell3D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600" b="1" kern="0" dirty="0"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4</a:t>
                      </a:r>
                      <a:endParaRPr lang="zh-TW" sz="1600" b="1" kern="1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32294" marR="32294" marT="32294" marB="3229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cell3D prstMaterial="dkEdge">
                      <a:bevel w="25400" h="25400" prst="angle"/>
                      <a:lightRig rig="flood" dir="t"/>
                    </a:cell3D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600" b="1" kern="0" dirty="0"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5</a:t>
                      </a:r>
                      <a:endParaRPr lang="zh-TW" sz="1600" b="1" kern="1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32294" marR="32294" marT="32294" marB="3229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cell3D prstMaterial="dkEdge">
                      <a:bevel w="25400" h="25400" prst="angle"/>
                      <a:lightRig rig="flood" dir="t"/>
                    </a:cell3D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600" b="1" kern="0" dirty="0"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6</a:t>
                      </a:r>
                      <a:endParaRPr lang="zh-TW" sz="1600" b="1" kern="1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32294" marR="32294" marT="32294" marB="3229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cell3D prstMaterial="dkEdge">
                      <a:bevel w="25400" h="25400" prst="angle"/>
                      <a:lightRig rig="flood" dir="t"/>
                    </a:cell3D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600" b="1" kern="0" dirty="0"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7</a:t>
                      </a:r>
                      <a:endParaRPr lang="zh-TW" sz="1600" b="1" kern="1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32294" marR="32294" marT="32294" marB="3229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cell3D prstMaterial="dkEdge">
                      <a:bevel w="25400" h="25400" prst="angle"/>
                      <a:lightRig rig="flood" dir="t"/>
                    </a:cell3D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600" b="1" kern="0" dirty="0"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8</a:t>
                      </a:r>
                      <a:endParaRPr lang="zh-TW" sz="1600" b="1" kern="1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32294" marR="32294" marT="32294" marB="3229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cell3D prstMaterial="dkEdge">
                      <a:bevel w="25400" h="25400" prst="angle"/>
                      <a:lightRig rig="flood" dir="t"/>
                    </a:cell3D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600" b="1" kern="0" dirty="0"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9</a:t>
                      </a:r>
                      <a:endParaRPr lang="zh-TW" sz="1600" b="1" kern="1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32294" marR="32294" marT="32294" marB="3229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cell3D prstMaterial="dkEdge">
                      <a:bevel w="25400" h="25400" prst="angle"/>
                      <a:lightRig rig="flood" dir="t"/>
                    </a:cell3D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600" b="1" kern="0" dirty="0"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10</a:t>
                      </a:r>
                      <a:endParaRPr lang="zh-TW" sz="1600" b="1" kern="1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32294" marR="32294" marT="32294" marB="3229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cell3D prstMaterial="dkEdge">
                      <a:bevel w="25400" h="25400" prst="angle"/>
                      <a:lightRig rig="flood" dir="t"/>
                    </a:cell3D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08559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TW" sz="1600" b="1" kern="0" dirty="0"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分類</a:t>
                      </a:r>
                      <a:endParaRPr lang="zh-TW" sz="1600" b="1" kern="1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32294" marR="32294" marT="32294" marB="3229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cell3D prstMaterial="dkEdge">
                      <a:bevel w="25400" h="25400" prst="angle"/>
                      <a:lightRig rig="flood" dir="t"/>
                    </a:cell3D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TW" sz="1600" b="1" kern="0" dirty="0"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低</a:t>
                      </a:r>
                      <a:endParaRPr lang="zh-TW" sz="1600" b="1" kern="1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32294" marR="32294" marT="32294" marB="3229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cell3D prstMaterial="dkEdge">
                      <a:bevel w="25400" h="25400" prst="angle"/>
                      <a:lightRig rig="flood" dir="t"/>
                    </a:cell3D>
                    <a:solidFill>
                      <a:srgbClr val="9CFF9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TW" sz="1600" b="1" kern="0" dirty="0"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低</a:t>
                      </a:r>
                      <a:endParaRPr lang="zh-TW" sz="1600" b="1" kern="1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8073" marR="8073" marT="8073" marB="807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cell3D prstMaterial="dkEdge">
                      <a:bevel w="25400" h="25400" prst="angle"/>
                      <a:lightRig rig="flood" dir="t"/>
                    </a:cell3D>
                    <a:solidFill>
                      <a:srgbClr val="31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TW" sz="1600" b="1" kern="0" dirty="0"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低</a:t>
                      </a:r>
                      <a:endParaRPr lang="zh-TW" sz="1600" b="1" kern="1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32294" marR="32294" marT="32294" marB="3229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cell3D prstMaterial="dkEdge">
                      <a:bevel w="25400" h="25400" prst="angle"/>
                      <a:lightRig rig="flood" dir="t"/>
                    </a:cell3D>
                    <a:solidFill>
                      <a:srgbClr val="31C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TW" sz="1600" b="1" kern="0" dirty="0"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中</a:t>
                      </a:r>
                      <a:endParaRPr lang="zh-TW" sz="1600" b="1" kern="1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32294" marR="32294" marT="32294" marB="3229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cell3D prstMaterial="dkEdge">
                      <a:bevel w="25400" h="25400" prst="angle"/>
                      <a:lightRig rig="flood" dir="t"/>
                    </a:cell3D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TW" sz="1600" b="1" kern="0" dirty="0"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中</a:t>
                      </a:r>
                      <a:endParaRPr lang="zh-TW" sz="1600" b="1" kern="1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32294" marR="32294" marT="32294" marB="3229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cell3D prstMaterial="dkEdge">
                      <a:bevel w="25400" h="25400" prst="angle"/>
                      <a:lightRig rig="flood" dir="t"/>
                    </a:cell3D>
                    <a:solidFill>
                      <a:srgbClr val="FFC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TW" sz="1600" b="1" kern="0" dirty="0"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中</a:t>
                      </a:r>
                      <a:endParaRPr lang="zh-TW" sz="1600" b="1" kern="1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32294" marR="32294" marT="32294" marB="3229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cell3D prstMaterial="dkEdge">
                      <a:bevel w="25400" h="25400" prst="angle"/>
                      <a:lightRig rig="flood" dir="t"/>
                    </a:cell3D>
                    <a:solidFill>
                      <a:srgbClr val="FF9A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TW" sz="1600" b="1" kern="0" dirty="0"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高</a:t>
                      </a:r>
                      <a:endParaRPr lang="zh-TW" sz="1600" b="1" kern="1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32294" marR="32294" marT="32294" marB="3229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cell3D prstMaterial="dkEdge">
                      <a:bevel w="25400" h="25400" prst="angle"/>
                      <a:lightRig rig="flood" dir="t"/>
                    </a:cell3D>
                    <a:solidFill>
                      <a:srgbClr val="FF646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TW" sz="1600" b="1" kern="0" dirty="0"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高</a:t>
                      </a:r>
                      <a:endParaRPr lang="zh-TW" sz="1600" b="1" kern="1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32294" marR="32294" marT="32294" marB="3229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cell3D prstMaterial="dkEdge">
                      <a:bevel w="25400" h="25400" prst="angle"/>
                      <a:lightRig rig="flood" dir="t"/>
                    </a:cell3D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TW" sz="1600" b="1" kern="0" dirty="0"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高</a:t>
                      </a:r>
                      <a:endParaRPr lang="zh-TW" sz="1600" b="1" kern="1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32294" marR="32294" marT="32294" marB="3229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cell3D prstMaterial="dkEdge">
                      <a:bevel w="25400" h="25400" prst="angle"/>
                      <a:lightRig rig="flood" dir="t"/>
                    </a:cell3D>
                    <a:solidFill>
                      <a:srgbClr val="99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TW" sz="1600" b="1" kern="0" dirty="0"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非常高</a:t>
                      </a:r>
                      <a:endParaRPr lang="zh-TW" sz="1600" b="1" kern="1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32294" marR="32294" marT="32294" marB="3229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cell3D prstMaterial="dkEdge">
                      <a:bevel w="25400" h="25400" prst="angle"/>
                      <a:lightRig rig="flood" dir="t"/>
                    </a:cell3D>
                    <a:solidFill>
                      <a:srgbClr val="CE30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908559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600" b="1" kern="0" dirty="0"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PM</a:t>
                      </a:r>
                      <a:r>
                        <a:rPr lang="en-US" sz="1600" b="1" kern="0" baseline="-25000" dirty="0"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2.5</a:t>
                      </a:r>
                      <a:r>
                        <a:rPr lang="zh-TW" sz="1600" b="1" kern="0" dirty="0"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濃度</a:t>
                      </a:r>
                      <a:endParaRPr lang="zh-TW" sz="1600" b="1" kern="1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600" b="1" kern="0" dirty="0"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lang="en-US" sz="1600" b="1" kern="0" dirty="0" err="1"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μg</a:t>
                      </a:r>
                      <a:r>
                        <a:rPr lang="en-US" sz="1600" b="1" kern="0" dirty="0"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/m</a:t>
                      </a:r>
                      <a:r>
                        <a:rPr lang="en-US" sz="1600" b="1" kern="0" baseline="30000" dirty="0"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3</a:t>
                      </a:r>
                      <a:r>
                        <a:rPr lang="en-US" sz="1600" b="1" kern="0" dirty="0"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)</a:t>
                      </a:r>
                      <a:endParaRPr lang="zh-TW" sz="1600" b="1" kern="1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32294" marR="32294" marT="32294" marB="3229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cell3D prstMaterial="dkEdge">
                      <a:bevel w="25400" h="25400" prst="angle"/>
                      <a:lightRig rig="flood" dir="t"/>
                    </a:cell3D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600" b="1" kern="0"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0-11</a:t>
                      </a:r>
                      <a:endParaRPr lang="zh-TW" sz="1600" b="1" kern="10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32294" marR="32294" marT="32294" marB="3229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cell3D prstMaterial="dkEdge">
                      <a:bevel w="25400" h="25400" prst="angle"/>
                      <a:lightRig rig="flood" dir="t"/>
                    </a:cell3D>
                    <a:solidFill>
                      <a:srgbClr val="9CFF9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600" b="1" kern="0"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12-23</a:t>
                      </a:r>
                      <a:endParaRPr lang="zh-TW" sz="1600" b="1" kern="10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8073" marR="8073" marT="8073" marB="807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cell3D prstMaterial="dkEdge">
                      <a:bevel w="25400" h="25400" prst="angle"/>
                      <a:lightRig rig="flood" dir="t"/>
                    </a:cell3D>
                    <a:solidFill>
                      <a:srgbClr val="31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600" b="1" kern="0" dirty="0"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24-35</a:t>
                      </a:r>
                      <a:endParaRPr lang="zh-TW" sz="1600" b="1" kern="1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32294" marR="32294" marT="32294" marB="3229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cell3D prstMaterial="dkEdge">
                      <a:bevel w="25400" h="25400" prst="angle"/>
                      <a:lightRig rig="flood" dir="t"/>
                    </a:cell3D>
                    <a:solidFill>
                      <a:srgbClr val="31C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600" b="1" kern="0" dirty="0"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36-41</a:t>
                      </a:r>
                      <a:endParaRPr lang="zh-TW" sz="1600" b="1" kern="1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32294" marR="32294" marT="32294" marB="3229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cell3D prstMaterial="dkEdge">
                      <a:bevel w="25400" h="25400" prst="angle"/>
                      <a:lightRig rig="flood" dir="t"/>
                    </a:cell3D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600" b="1" kern="0" dirty="0"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42-47</a:t>
                      </a:r>
                      <a:endParaRPr lang="zh-TW" sz="1600" b="1" kern="1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32294" marR="32294" marT="32294" marB="3229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cell3D prstMaterial="dkEdge">
                      <a:bevel w="25400" h="25400" prst="angle"/>
                      <a:lightRig rig="flood" dir="t"/>
                    </a:cell3D>
                    <a:solidFill>
                      <a:srgbClr val="FFC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600" b="1" kern="0" dirty="0"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48-53</a:t>
                      </a:r>
                      <a:endParaRPr lang="zh-TW" sz="1600" b="1" kern="1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32294" marR="32294" marT="32294" marB="3229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cell3D prstMaterial="dkEdge">
                      <a:bevel w="25400" h="25400" prst="angle"/>
                      <a:lightRig rig="flood" dir="t"/>
                    </a:cell3D>
                    <a:solidFill>
                      <a:srgbClr val="FF9A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600" b="1" kern="0" dirty="0"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54-58</a:t>
                      </a:r>
                      <a:endParaRPr lang="zh-TW" sz="1600" b="1" kern="1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32294" marR="32294" marT="32294" marB="3229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cell3D prstMaterial="dkEdge">
                      <a:bevel w="25400" h="25400" prst="angle"/>
                      <a:lightRig rig="flood" dir="t"/>
                    </a:cell3D>
                    <a:solidFill>
                      <a:srgbClr val="FF646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600" b="1" kern="0" dirty="0"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59-64</a:t>
                      </a:r>
                      <a:endParaRPr lang="zh-TW" sz="1600" b="1" kern="1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32294" marR="32294" marT="32294" marB="3229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cell3D prstMaterial="dkEdge">
                      <a:bevel w="25400" h="25400" prst="angle"/>
                      <a:lightRig rig="flood" dir="t"/>
                    </a:cell3D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600" b="1" kern="0" dirty="0"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65-70</a:t>
                      </a:r>
                      <a:endParaRPr lang="zh-TW" sz="1600" b="1" kern="1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32294" marR="32294" marT="32294" marB="3229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cell3D prstMaterial="dkEdge">
                      <a:bevel w="25400" h="25400" prst="angle"/>
                      <a:lightRig rig="flood" dir="t"/>
                    </a:cell3D>
                    <a:solidFill>
                      <a:srgbClr val="99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600" b="1" kern="0" dirty="0"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&gt;71</a:t>
                      </a:r>
                      <a:endParaRPr lang="zh-TW" sz="1600" b="1" kern="1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32294" marR="32294" marT="32294" marB="3229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cell3D prstMaterial="dkEdge">
                      <a:bevel w="25400" h="25400" prst="angle"/>
                      <a:lightRig rig="flood" dir="t"/>
                    </a:cell3D>
                    <a:solidFill>
                      <a:srgbClr val="CE30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altLang="zh-CN" dirty="0" smtClean="0"/>
              <a:t>23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2673532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2339752" y="225217"/>
            <a:ext cx="4731804" cy="571500"/>
          </a:xfrm>
          <a:ln w="19050">
            <a:solidFill>
              <a:schemeClr val="accent1">
                <a:lumMod val="60000"/>
                <a:lumOff val="40000"/>
              </a:schemeClr>
            </a:solidFill>
          </a:ln>
          <a:effectLst>
            <a:glow rad="63500">
              <a:schemeClr val="accent1">
                <a:lumMod val="60000"/>
                <a:lumOff val="40000"/>
                <a:alpha val="40000"/>
              </a:schemeClr>
            </a:glow>
          </a:effectLst>
        </p:spPr>
        <p:txBody>
          <a:bodyPr/>
          <a:lstStyle/>
          <a:p>
            <a:pPr algn="ctr"/>
            <a:r>
              <a:rPr lang="zh-TW" altLang="en-US" sz="3600" b="1" dirty="0" smtClean="0">
                <a:solidFill>
                  <a:srgbClr val="0000FF"/>
                </a:solidFill>
                <a:ea typeface="華康勘亭流" panose="02010609000101010101" pitchFamily="49" charset="-120"/>
              </a:rPr>
              <a:t>今天的空氣很不好喔 </a:t>
            </a:r>
            <a:r>
              <a:rPr lang="en-US" altLang="zh-TW" sz="3600" b="1" dirty="0" smtClean="0">
                <a:solidFill>
                  <a:srgbClr val="0000FF"/>
                </a:solidFill>
                <a:ea typeface="華康勘亭流" panose="02010609000101010101" pitchFamily="49" charset="-120"/>
              </a:rPr>
              <a:t>!!</a:t>
            </a:r>
            <a:endParaRPr lang="zh-TW" altLang="en-US" sz="3600" b="1" dirty="0">
              <a:solidFill>
                <a:srgbClr val="0000FF"/>
              </a:solidFill>
            </a:endParaRPr>
          </a:p>
        </p:txBody>
      </p:sp>
      <p:pic>
        <p:nvPicPr>
          <p:cNvPr id="3" name="圖片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508" y="3548787"/>
            <a:ext cx="5472608" cy="3078342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  <p:pic>
        <p:nvPicPr>
          <p:cNvPr id="4" name="圖片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2159" y="3317916"/>
            <a:ext cx="2838875" cy="354008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8" name="Rectangle 3"/>
          <p:cNvSpPr txBox="1">
            <a:spLocks noChangeArrowheads="1"/>
          </p:cNvSpPr>
          <p:nvPr/>
        </p:nvSpPr>
        <p:spPr bwMode="auto">
          <a:xfrm>
            <a:off x="1331640" y="905611"/>
            <a:ext cx="7613278" cy="24123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600"/>
              </a:spcBef>
              <a:buFont typeface="Arial" panose="020B0604020202020204" pitchFamily="34" charset="0"/>
              <a:buNone/>
            </a:pPr>
            <a:r>
              <a:rPr lang="zh-TW" altLang="en-US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今天出門上課時，看到是如此的天空，透過網路在環保署的「空氣品質監測網」，查到此時空氣中懸浮微粒濃度報導，結果是中等。</a:t>
            </a:r>
            <a:endParaRPr lang="en-US" altLang="zh-TW" b="1" dirty="0" smtClean="0">
              <a:solidFill>
                <a:srgbClr val="000000"/>
              </a:solidFill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>
              <a:spcBef>
                <a:spcPts val="600"/>
              </a:spcBef>
            </a:pPr>
            <a:r>
              <a:rPr lang="zh-TW" altLang="en-US" b="1" dirty="0" smtClean="0">
                <a:solidFill>
                  <a:srgbClr val="00660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環保署「</a:t>
            </a:r>
            <a:r>
              <a:rPr lang="zh-TW" altLang="en-US" b="1" dirty="0">
                <a:solidFill>
                  <a:srgbClr val="00660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空氣品質監測網</a:t>
            </a:r>
            <a:r>
              <a:rPr lang="zh-TW" altLang="en-US" b="1" dirty="0" smtClean="0">
                <a:solidFill>
                  <a:srgbClr val="00660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」</a:t>
            </a:r>
            <a:endParaRPr lang="en-US" altLang="zh-TW" b="1" dirty="0" smtClean="0">
              <a:solidFill>
                <a:srgbClr val="006600"/>
              </a:solidFill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>
              <a:spcBef>
                <a:spcPts val="600"/>
              </a:spcBef>
            </a:pPr>
            <a:r>
              <a:rPr lang="zh-TW" altLang="en-US" b="1" dirty="0" smtClean="0">
                <a:solidFill>
                  <a:srgbClr val="00660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網址</a:t>
            </a:r>
            <a:r>
              <a:rPr lang="en-US" altLang="zh-TW" b="1" dirty="0" smtClean="0">
                <a:solidFill>
                  <a:srgbClr val="00660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︰http://taqm.epa.gov.tw/</a:t>
            </a:r>
            <a:r>
              <a:rPr lang="en-US" altLang="zh-TW" b="1" dirty="0" err="1" smtClean="0">
                <a:solidFill>
                  <a:srgbClr val="00660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taqm</a:t>
            </a:r>
            <a:r>
              <a:rPr lang="en-US" altLang="zh-TW" b="1" dirty="0" smtClean="0">
                <a:solidFill>
                  <a:srgbClr val="00660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/</a:t>
            </a:r>
            <a:r>
              <a:rPr lang="en-US" altLang="zh-TW" b="1" dirty="0" err="1" smtClean="0">
                <a:solidFill>
                  <a:srgbClr val="00660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tw</a:t>
            </a:r>
            <a:r>
              <a:rPr lang="en-US" altLang="zh-TW" b="1" dirty="0" smtClean="0">
                <a:solidFill>
                  <a:srgbClr val="00660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/</a:t>
            </a:r>
          </a:p>
          <a:p>
            <a:pPr>
              <a:spcBef>
                <a:spcPts val="600"/>
              </a:spcBef>
            </a:pPr>
            <a:endParaRPr lang="zh-TW" altLang="zh-TW" dirty="0">
              <a:solidFill>
                <a:srgbClr val="000000"/>
              </a:solidFill>
            </a:endParaRPr>
          </a:p>
        </p:txBody>
      </p:sp>
      <p:sp>
        <p:nvSpPr>
          <p:cNvPr id="6" name="向左箭號圖說文字 5"/>
          <p:cNvSpPr/>
          <p:nvPr/>
        </p:nvSpPr>
        <p:spPr bwMode="auto">
          <a:xfrm>
            <a:off x="5292079" y="5447536"/>
            <a:ext cx="3558955" cy="1152129"/>
          </a:xfrm>
          <a:prstGeom prst="leftArrowCallout">
            <a:avLst>
              <a:gd name="adj1" fmla="val 36722"/>
              <a:gd name="adj2" fmla="val 40629"/>
              <a:gd name="adj3" fmla="val 25000"/>
              <a:gd name="adj4" fmla="val 78324"/>
            </a:avLst>
          </a:prstGeom>
          <a:noFill/>
          <a:ln w="76200" cap="flat" cmpd="sng" algn="ctr">
            <a:solidFill>
              <a:schemeClr val="accent6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/>
          </a:sp3d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zh-TW" altLang="en-US" smtClean="0">
              <a:solidFill>
                <a:srgbClr val="000000"/>
              </a:solidFill>
            </a:endParaRPr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>
          <a:xfrm>
            <a:off x="7046912" y="6492875"/>
            <a:ext cx="2133600" cy="365125"/>
          </a:xfrm>
        </p:spPr>
        <p:txBody>
          <a:bodyPr/>
          <a:lstStyle/>
          <a:p>
            <a:r>
              <a:rPr lang="en-US" altLang="zh-CN" dirty="0" smtClean="0"/>
              <a:t>24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6033145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內容版面配置區 2"/>
          <p:cNvSpPr txBox="1">
            <a:spLocks/>
          </p:cNvSpPr>
          <p:nvPr/>
        </p:nvSpPr>
        <p:spPr bwMode="auto">
          <a:xfrm>
            <a:off x="395536" y="5157192"/>
            <a:ext cx="8229600" cy="15121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24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注意環保署的細懸浮微粒的濃度報導。</a:t>
            </a:r>
            <a:endParaRPr lang="en-US" altLang="zh-TW" sz="2400" b="1" dirty="0">
              <a:solidFill>
                <a:srgbClr val="000000"/>
              </a:solidFill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r>
              <a:rPr lang="zh-TW" altLang="en-US" sz="24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不要製造</a:t>
            </a:r>
            <a:r>
              <a:rPr lang="en-US" altLang="zh-TW" sz="24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PM</a:t>
            </a:r>
            <a:r>
              <a:rPr lang="en-US" altLang="zh-TW" sz="2400" b="1" baseline="-25000" dirty="0" smtClean="0">
                <a:solidFill>
                  <a:srgbClr val="00000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2.5</a:t>
            </a:r>
            <a:r>
              <a:rPr lang="zh-TW" altLang="en-US" sz="24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的污染。</a:t>
            </a:r>
            <a:endParaRPr lang="en-US" altLang="zh-TW" sz="2400" b="1" dirty="0" smtClean="0">
              <a:solidFill>
                <a:srgbClr val="000000"/>
              </a:solidFill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r>
              <a:rPr lang="zh-TW" altLang="en-US" sz="24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要運動，均衡飲食。</a:t>
            </a:r>
            <a:endParaRPr lang="en-US" altLang="zh-TW" sz="2400" b="1" dirty="0">
              <a:solidFill>
                <a:srgbClr val="000000"/>
              </a:solidFill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</p:txBody>
      </p:sp>
      <p:sp>
        <p:nvSpPr>
          <p:cNvPr id="8" name="Rectangle 2"/>
          <p:cNvSpPr txBox="1">
            <a:spLocks noChangeArrowheads="1"/>
          </p:cNvSpPr>
          <p:nvPr/>
        </p:nvSpPr>
        <p:spPr bwMode="auto">
          <a:xfrm>
            <a:off x="179512" y="4221088"/>
            <a:ext cx="6336704" cy="720080"/>
          </a:xfrm>
          <a:prstGeom prst="rect">
            <a:avLst/>
          </a:prstGeom>
          <a:noFill/>
          <a:ln w="19050">
            <a:gradFill>
              <a:gsLst>
                <a:gs pos="0">
                  <a:schemeClr val="accent5">
                    <a:lumMod val="50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rtl="0" fontAlgn="base">
              <a:spcBef>
                <a:spcPct val="0"/>
              </a:spcBef>
              <a:spcAft>
                <a:spcPct val="0"/>
              </a:spcAft>
              <a:defRPr sz="28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r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MS PGothic" panose="020B0600070205080204" pitchFamily="34" charset="-128"/>
                <a:ea typeface="MS PGothic" panose="020B0600070205080204" pitchFamily="34" charset="-128"/>
              </a:defRPr>
            </a:lvl2pPr>
            <a:lvl3pPr algn="r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MS PGothic" panose="020B0600070205080204" pitchFamily="34" charset="-128"/>
                <a:ea typeface="MS PGothic" panose="020B0600070205080204" pitchFamily="34" charset="-128"/>
              </a:defRPr>
            </a:lvl3pPr>
            <a:lvl4pPr algn="r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MS PGothic" panose="020B0600070205080204" pitchFamily="34" charset="-128"/>
                <a:ea typeface="MS PGothic" panose="020B0600070205080204" pitchFamily="34" charset="-128"/>
              </a:defRPr>
            </a:lvl4pPr>
            <a:lvl5pPr algn="r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MS PGothic" panose="020B0600070205080204" pitchFamily="34" charset="-128"/>
                <a:ea typeface="MS PGothic" panose="020B0600070205080204" pitchFamily="34" charset="-128"/>
              </a:defRPr>
            </a:lvl5pPr>
            <a:lvl6pPr marL="457200" algn="r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MS PGothic" panose="020B0600070205080204" pitchFamily="34" charset="-128"/>
                <a:ea typeface="MS PGothic" panose="020B0600070205080204" pitchFamily="34" charset="-128"/>
              </a:defRPr>
            </a:lvl6pPr>
            <a:lvl7pPr marL="914400" algn="r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MS PGothic" panose="020B0600070205080204" pitchFamily="34" charset="-128"/>
                <a:ea typeface="MS PGothic" panose="020B0600070205080204" pitchFamily="34" charset="-128"/>
              </a:defRPr>
            </a:lvl7pPr>
            <a:lvl8pPr marL="1371600" algn="r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MS PGothic" panose="020B0600070205080204" pitchFamily="34" charset="-128"/>
                <a:ea typeface="MS PGothic" panose="020B0600070205080204" pitchFamily="34" charset="-128"/>
              </a:defRPr>
            </a:lvl8pPr>
            <a:lvl9pPr marL="1828800" algn="r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MS PGothic" panose="020B0600070205080204" pitchFamily="34" charset="-128"/>
                <a:ea typeface="MS PGothic" panose="020B0600070205080204" pitchFamily="34" charset="-128"/>
              </a:defRPr>
            </a:lvl9pPr>
          </a:lstStyle>
          <a:p>
            <a:pPr algn="ctr"/>
            <a:r>
              <a:rPr lang="zh-TW" altLang="en-US" sz="4000" b="1" dirty="0" smtClean="0">
                <a:solidFill>
                  <a:srgbClr val="FF388C">
                    <a:lumMod val="75000"/>
                  </a:srgbClr>
                </a:solidFill>
                <a:ea typeface="華康勘亭流" panose="02010609000101010101" pitchFamily="49" charset="-120"/>
              </a:rPr>
              <a:t>我想要好好保護自己  </a:t>
            </a:r>
            <a:endParaRPr lang="zh-TW" altLang="zh-TW" sz="4000" b="1" dirty="0">
              <a:solidFill>
                <a:srgbClr val="FF388C">
                  <a:lumMod val="75000"/>
                </a:srgbClr>
              </a:solidFill>
              <a:ea typeface="華康勘亭流" panose="02010609000101010101" pitchFamily="49" charset="-120"/>
            </a:endParaRPr>
          </a:p>
        </p:txBody>
      </p:sp>
      <p:sp>
        <p:nvSpPr>
          <p:cNvPr id="4" name="文字方塊 3"/>
          <p:cNvSpPr txBox="1"/>
          <p:nvPr/>
        </p:nvSpPr>
        <p:spPr>
          <a:xfrm>
            <a:off x="8373108" y="6381438"/>
            <a:ext cx="50405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eaLnBrk="0" hangingPunct="0"/>
            <a:r>
              <a:rPr lang="en-US" altLang="zh-TW" sz="1200" dirty="0">
                <a:solidFill>
                  <a:srgbClr val="898989"/>
                </a:solidFill>
                <a:latin typeface="+mn-lt"/>
              </a:rPr>
              <a:t>25</a:t>
            </a:r>
            <a:endParaRPr lang="zh-TW" altLang="en-US" sz="1200" dirty="0">
              <a:solidFill>
                <a:srgbClr val="898989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1544431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內容版面配置區 2"/>
          <p:cNvSpPr txBox="1">
            <a:spLocks/>
          </p:cNvSpPr>
          <p:nvPr/>
        </p:nvSpPr>
        <p:spPr bwMode="auto">
          <a:xfrm>
            <a:off x="1511152" y="1047056"/>
            <a:ext cx="7632848" cy="9361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lnSpc>
                <a:spcPts val="2200"/>
              </a:lnSpc>
              <a:spcBef>
                <a:spcPts val="1800"/>
              </a:spcBef>
              <a:buFont typeface="Arial" panose="020B0604020202020204" pitchFamily="34" charset="0"/>
              <a:buNone/>
            </a:pPr>
            <a:r>
              <a:rPr lang="zh-TW" altLang="en-US" sz="2200" b="1" dirty="0" smtClean="0">
                <a:solidFill>
                  <a:srgbClr val="C0000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學校上課期間，如果發生</a:t>
            </a:r>
            <a:r>
              <a:rPr lang="en-US" altLang="zh-TW" sz="2200" b="1" dirty="0" smtClean="0">
                <a:solidFill>
                  <a:srgbClr val="C0000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PM</a:t>
            </a:r>
            <a:r>
              <a:rPr lang="en-US" altLang="zh-TW" sz="2200" b="1" baseline="-25000" dirty="0" smtClean="0">
                <a:solidFill>
                  <a:srgbClr val="C0000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2.5</a:t>
            </a:r>
            <a:r>
              <a:rPr lang="zh-TW" altLang="en-US" sz="2200" b="1" dirty="0" smtClean="0">
                <a:solidFill>
                  <a:srgbClr val="C0000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指標偏高時，大家要遵從</a:t>
            </a:r>
            <a:endParaRPr lang="en-US" altLang="zh-TW" sz="2200" b="1" dirty="0" smtClean="0">
              <a:solidFill>
                <a:srgbClr val="C00000"/>
              </a:solidFill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 marL="0" indent="0" algn="just">
              <a:lnSpc>
                <a:spcPts val="2200"/>
              </a:lnSpc>
              <a:spcBef>
                <a:spcPts val="1200"/>
              </a:spcBef>
              <a:buFont typeface="Arial" panose="020B0604020202020204" pitchFamily="34" charset="0"/>
              <a:buNone/>
            </a:pPr>
            <a:r>
              <a:rPr lang="zh-TW" altLang="en-US" sz="2200" b="1" dirty="0" smtClean="0">
                <a:solidFill>
                  <a:srgbClr val="C0000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老師的指揮，採取一些自我保護的行為</a:t>
            </a:r>
            <a:r>
              <a:rPr lang="zh-TW" altLang="en-US" sz="2400" b="1" dirty="0" smtClean="0">
                <a:solidFill>
                  <a:srgbClr val="C0000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。</a:t>
            </a:r>
            <a:endParaRPr lang="zh-TW" altLang="en-US" sz="2400" b="1" dirty="0">
              <a:solidFill>
                <a:srgbClr val="C00000"/>
              </a:solidFill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511152" y="188640"/>
            <a:ext cx="7246206" cy="858416"/>
          </a:xfrm>
          <a:ln w="19050">
            <a:solidFill>
              <a:schemeClr val="accent1">
                <a:lumMod val="60000"/>
                <a:lumOff val="40000"/>
              </a:schemeClr>
            </a:solidFill>
          </a:ln>
          <a:effectLst>
            <a:glow rad="63500">
              <a:schemeClr val="accent1">
                <a:lumMod val="60000"/>
                <a:lumOff val="40000"/>
                <a:alpha val="40000"/>
              </a:schemeClr>
            </a:glow>
          </a:effectLst>
        </p:spPr>
        <p:txBody>
          <a:bodyPr/>
          <a:lstStyle/>
          <a:p>
            <a:pPr algn="ctr"/>
            <a:r>
              <a:rPr lang="zh-TW" altLang="en-US" sz="2700" b="1" dirty="0" smtClean="0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保護自己健康的第一招</a:t>
            </a:r>
            <a:r>
              <a:rPr lang="en-US" altLang="zh-TW" sz="2700" b="1" dirty="0" smtClean="0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︰</a:t>
            </a:r>
            <a:br>
              <a:rPr lang="en-US" altLang="zh-TW" sz="2700" b="1" dirty="0" smtClean="0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</a:br>
            <a:r>
              <a:rPr lang="zh-TW" altLang="en-US" sz="2700" b="1" dirty="0" smtClean="0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環保署的建議行為</a:t>
            </a:r>
            <a:r>
              <a:rPr lang="en-US" altLang="zh-TW" sz="2700" b="1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(</a:t>
            </a:r>
            <a:r>
              <a:rPr lang="zh-TW" altLang="en-US" sz="2700" b="1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一般民眾</a:t>
            </a:r>
            <a:r>
              <a:rPr lang="en-US" altLang="zh-TW" sz="2700" b="1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  <a:endParaRPr lang="zh-TW" altLang="en-US" sz="2700" b="1" dirty="0">
              <a:solidFill>
                <a:srgbClr val="FF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graphicFrame>
        <p:nvGraphicFramePr>
          <p:cNvPr id="7" name="表格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91464206"/>
              </p:ext>
            </p:extLst>
          </p:nvPr>
        </p:nvGraphicFramePr>
        <p:xfrm>
          <a:off x="107506" y="1916832"/>
          <a:ext cx="9000998" cy="3528392"/>
        </p:xfrm>
        <a:graphic>
          <a:graphicData uri="http://schemas.openxmlformats.org/drawingml/2006/table">
            <a:tbl>
              <a:tblPr firstRow="1" firstCol="1" bandRow="1"/>
              <a:tblGrid>
                <a:gridCol w="112059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9165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4697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4697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646976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646976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646976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646976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646976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646976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2012941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</a:tblGrid>
              <a:tr h="68981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500" b="1" kern="0" dirty="0"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指標等級</a:t>
                      </a:r>
                      <a:endParaRPr lang="zh-TW" sz="1500" b="1" kern="100" dirty="0">
                        <a:effectLst/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32294" marR="32294" marT="32294" marB="3229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cell3D prstMaterial="dkEdge">
                      <a:bevel w="25400" h="25400" prst="angle"/>
                      <a:lightRig rig="flood" dir="t"/>
                    </a:cell3D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500" b="1" kern="0" dirty="0"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1</a:t>
                      </a:r>
                      <a:endParaRPr lang="zh-TW" sz="1500" b="1" kern="100" dirty="0">
                        <a:effectLst/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32294" marR="32294" marT="32294" marB="3229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cell3D prstMaterial="dkEdge">
                      <a:bevel w="25400" h="25400" prst="angle"/>
                      <a:lightRig rig="flood" dir="t"/>
                    </a:cell3D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500" b="1" kern="0" dirty="0"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2</a:t>
                      </a:r>
                      <a:endParaRPr lang="zh-TW" sz="1500" b="1" kern="100" dirty="0">
                        <a:effectLst/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8073" marR="8073" marT="8073" marB="807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cell3D prstMaterial="dkEdge">
                      <a:bevel w="25400" h="25400" prst="angle"/>
                      <a:lightRig rig="flood" dir="t"/>
                    </a:cell3D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500" b="1" kern="0" dirty="0"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3</a:t>
                      </a:r>
                      <a:endParaRPr lang="zh-TW" sz="1500" b="1" kern="100" dirty="0">
                        <a:effectLst/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32294" marR="32294" marT="32294" marB="3229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cell3D prstMaterial="dkEdge">
                      <a:bevel w="25400" h="25400" prst="angle"/>
                      <a:lightRig rig="flood" dir="t"/>
                    </a:cell3D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500" b="1" kern="0" dirty="0"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4</a:t>
                      </a:r>
                      <a:endParaRPr lang="zh-TW" sz="1500" b="1" kern="100" dirty="0">
                        <a:effectLst/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32294" marR="32294" marT="32294" marB="3229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cell3D prstMaterial="dkEdge">
                      <a:bevel w="25400" h="25400" prst="angle"/>
                      <a:lightRig rig="flood" dir="t"/>
                    </a:cell3D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500" b="1" kern="0" dirty="0"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5</a:t>
                      </a:r>
                      <a:endParaRPr lang="zh-TW" sz="1500" b="1" kern="100" dirty="0">
                        <a:effectLst/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32294" marR="32294" marT="32294" marB="3229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cell3D prstMaterial="dkEdge">
                      <a:bevel w="25400" h="25400" prst="angle"/>
                      <a:lightRig rig="flood" dir="t"/>
                    </a:cell3D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500" b="1" kern="0" dirty="0"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6</a:t>
                      </a:r>
                      <a:endParaRPr lang="zh-TW" sz="1500" b="1" kern="100" dirty="0">
                        <a:effectLst/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32294" marR="32294" marT="32294" marB="3229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cell3D prstMaterial="dkEdge">
                      <a:bevel w="25400" h="25400" prst="angle"/>
                      <a:lightRig rig="flood" dir="t"/>
                    </a:cell3D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500" b="1" kern="0" dirty="0"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7</a:t>
                      </a:r>
                      <a:endParaRPr lang="zh-TW" sz="1500" b="1" kern="100" dirty="0">
                        <a:effectLst/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32294" marR="32294" marT="32294" marB="3229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cell3D prstMaterial="dkEdge">
                      <a:bevel w="25400" h="25400" prst="angle"/>
                      <a:lightRig rig="flood" dir="t"/>
                    </a:cell3D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500" b="1" kern="0" dirty="0"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8</a:t>
                      </a:r>
                      <a:endParaRPr lang="zh-TW" sz="1500" b="1" kern="100" dirty="0">
                        <a:effectLst/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32294" marR="32294" marT="32294" marB="3229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cell3D prstMaterial="dkEdge">
                      <a:bevel w="25400" h="25400" prst="angle"/>
                      <a:lightRig rig="flood" dir="t"/>
                    </a:cell3D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500" b="1" kern="0" dirty="0"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9</a:t>
                      </a:r>
                      <a:endParaRPr lang="zh-TW" sz="1500" b="1" kern="100" dirty="0">
                        <a:effectLst/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32294" marR="32294" marT="32294" marB="3229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cell3D prstMaterial="dkEdge">
                      <a:bevel w="25400" h="25400" prst="angle"/>
                      <a:lightRig rig="flood" dir="t"/>
                    </a:cell3D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500" b="1" kern="0" dirty="0"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10</a:t>
                      </a:r>
                      <a:endParaRPr lang="zh-TW" sz="1500" b="1" kern="100" dirty="0">
                        <a:effectLst/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32294" marR="32294" marT="32294" marB="3229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cell3D prstMaterial="dkEdge">
                      <a:bevel w="25400" h="25400" prst="angle"/>
                      <a:lightRig rig="flood" dir="t"/>
                    </a:cell3D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2164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500" b="1" kern="0" dirty="0"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分類</a:t>
                      </a:r>
                      <a:endParaRPr lang="zh-TW" sz="1500" b="1" kern="100" dirty="0">
                        <a:effectLst/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32294" marR="32294" marT="32294" marB="3229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cell3D prstMaterial="dkEdge">
                      <a:bevel w="25400" h="25400" prst="angle"/>
                      <a:lightRig rig="flood" dir="t"/>
                    </a:cell3D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500" b="1" kern="0" dirty="0"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低</a:t>
                      </a:r>
                      <a:endParaRPr lang="zh-TW" sz="1500" b="1" kern="100" dirty="0">
                        <a:effectLst/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32294" marR="32294" marT="32294" marB="32294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cell3D prstMaterial="dkEdge">
                      <a:bevel w="25400" h="25400" prst="angle"/>
                      <a:lightRig rig="flood" dir="t"/>
                    </a:cell3D>
                    <a:solidFill>
                      <a:srgbClr val="9CFF9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500" b="1" kern="0" dirty="0"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低</a:t>
                      </a:r>
                      <a:endParaRPr lang="zh-TW" sz="1500" b="1" kern="100" dirty="0">
                        <a:effectLst/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8073" marR="8073" marT="8073" marB="8073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cell3D prstMaterial="dkEdge">
                      <a:bevel w="25400" h="25400" prst="angle"/>
                      <a:lightRig rig="flood" dir="t"/>
                    </a:cell3D>
                    <a:solidFill>
                      <a:srgbClr val="31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500" b="1" kern="0" dirty="0"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低</a:t>
                      </a:r>
                      <a:endParaRPr lang="zh-TW" sz="1500" b="1" kern="100" dirty="0">
                        <a:effectLst/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32294" marR="32294" marT="32294" marB="32294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cell3D prstMaterial="dkEdge">
                      <a:bevel w="25400" h="25400" prst="angle"/>
                      <a:lightRig rig="flood" dir="t"/>
                    </a:cell3D>
                    <a:solidFill>
                      <a:srgbClr val="31C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500" b="1" kern="0" dirty="0"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中</a:t>
                      </a:r>
                      <a:endParaRPr lang="zh-TW" sz="1500" b="1" kern="100" dirty="0">
                        <a:effectLst/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32294" marR="32294" marT="32294" marB="32294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cell3D prstMaterial="dkEdge">
                      <a:bevel w="25400" h="25400" prst="angle"/>
                      <a:lightRig rig="flood" dir="t"/>
                    </a:cell3D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500" b="1" kern="0" dirty="0"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中</a:t>
                      </a:r>
                      <a:endParaRPr lang="zh-TW" sz="1500" b="1" kern="100" dirty="0">
                        <a:effectLst/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32294" marR="32294" marT="32294" marB="32294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cell3D prstMaterial="dkEdge">
                      <a:bevel w="25400" h="25400" prst="angle"/>
                      <a:lightRig rig="flood" dir="t"/>
                    </a:cell3D>
                    <a:solidFill>
                      <a:srgbClr val="FFC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500" b="1" kern="0" dirty="0"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中</a:t>
                      </a:r>
                      <a:endParaRPr lang="zh-TW" sz="1500" b="1" kern="100" dirty="0">
                        <a:effectLst/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32294" marR="32294" marT="32294" marB="32294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cell3D prstMaterial="dkEdge">
                      <a:bevel w="25400" h="25400" prst="angle"/>
                      <a:lightRig rig="flood" dir="t"/>
                    </a:cell3D>
                    <a:solidFill>
                      <a:srgbClr val="FF9A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500" b="1" kern="0" dirty="0"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高</a:t>
                      </a:r>
                      <a:endParaRPr lang="zh-TW" sz="1500" b="1" kern="100" dirty="0">
                        <a:effectLst/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32294" marR="32294" marT="32294" marB="32294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cell3D prstMaterial="dkEdge">
                      <a:bevel w="25400" h="25400" prst="angle"/>
                      <a:lightRig rig="flood" dir="t"/>
                    </a:cell3D>
                    <a:solidFill>
                      <a:srgbClr val="FF646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500" b="1" kern="0" dirty="0"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高</a:t>
                      </a:r>
                      <a:endParaRPr lang="zh-TW" sz="1500" b="1" kern="100" dirty="0">
                        <a:effectLst/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32294" marR="32294" marT="32294" marB="32294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cell3D prstMaterial="dkEdge">
                      <a:bevel w="25400" h="25400" prst="angle"/>
                      <a:lightRig rig="flood" dir="t"/>
                    </a:cell3D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500" b="1" kern="0" dirty="0"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高</a:t>
                      </a:r>
                      <a:endParaRPr lang="zh-TW" sz="1500" b="1" kern="100" dirty="0">
                        <a:effectLst/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32294" marR="32294" marT="32294" marB="32294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cell3D prstMaterial="dkEdge">
                      <a:bevel w="25400" h="25400" prst="angle"/>
                      <a:lightRig rig="flood" dir="t"/>
                    </a:cell3D>
                    <a:solidFill>
                      <a:srgbClr val="99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500" b="1" kern="0" dirty="0"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非常高</a:t>
                      </a:r>
                      <a:endParaRPr lang="zh-TW" sz="1500" b="1" kern="100" dirty="0">
                        <a:effectLst/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32294" marR="32294" marT="32294" marB="32294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cell3D prstMaterial="dkEdge">
                      <a:bevel w="25400" h="25400" prst="angle"/>
                      <a:lightRig rig="flood" dir="t"/>
                    </a:cell3D>
                    <a:solidFill>
                      <a:srgbClr val="CE30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4531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500" b="1" kern="0" dirty="0"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PM</a:t>
                      </a:r>
                      <a:r>
                        <a:rPr lang="en-US" sz="1500" b="1" kern="0" baseline="-25000" dirty="0"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2.5</a:t>
                      </a:r>
                      <a:r>
                        <a:rPr lang="zh-TW" sz="1500" b="1" kern="0" dirty="0"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濃度</a:t>
                      </a:r>
                      <a:endParaRPr lang="zh-TW" sz="1500" b="1" kern="100" dirty="0">
                        <a:effectLst/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500" b="1" kern="0" dirty="0"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lang="en-US" sz="1500" b="1" kern="0" dirty="0" err="1"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μg</a:t>
                      </a:r>
                      <a:r>
                        <a:rPr lang="en-US" sz="1500" b="1" kern="0" dirty="0"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/m</a:t>
                      </a:r>
                      <a:r>
                        <a:rPr lang="en-US" sz="1500" b="1" kern="0" baseline="30000" dirty="0"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3</a:t>
                      </a:r>
                      <a:r>
                        <a:rPr lang="en-US" sz="1500" b="1" kern="0" dirty="0"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)</a:t>
                      </a:r>
                      <a:endParaRPr lang="zh-TW" sz="1500" b="1" kern="100" dirty="0">
                        <a:effectLst/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32294" marR="32294" marT="32294" marB="3229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cell3D prstMaterial="dkEdge">
                      <a:bevel w="25400" h="25400" prst="angle"/>
                      <a:lightRig rig="flood" dir="t"/>
                    </a:cell3D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500" b="1" kern="0"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0-11</a:t>
                      </a:r>
                      <a:endParaRPr lang="zh-TW" sz="1500" b="1" kern="100">
                        <a:effectLst/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32294" marR="32294" marT="32294" marB="3229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cell3D prstMaterial="dkEdge">
                      <a:bevel w="25400" h="25400" prst="angle"/>
                      <a:lightRig rig="flood" dir="t"/>
                    </a:cell3D>
                    <a:solidFill>
                      <a:srgbClr val="9CFF9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500" b="1" kern="0" dirty="0"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12-23</a:t>
                      </a:r>
                      <a:endParaRPr lang="zh-TW" sz="1500" b="1" kern="100" dirty="0">
                        <a:effectLst/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8073" marR="8073" marT="8073" marB="807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cell3D prstMaterial="dkEdge">
                      <a:bevel w="25400" h="25400" prst="angle"/>
                      <a:lightRig rig="flood" dir="t"/>
                    </a:cell3D>
                    <a:solidFill>
                      <a:srgbClr val="31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500" b="1" kern="0" dirty="0"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24-35</a:t>
                      </a:r>
                      <a:endParaRPr lang="zh-TW" sz="1500" b="1" kern="100" dirty="0">
                        <a:effectLst/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32294" marR="32294" marT="32294" marB="3229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cell3D prstMaterial="dkEdge">
                      <a:bevel w="25400" h="25400" prst="angle"/>
                      <a:lightRig rig="flood" dir="t"/>
                    </a:cell3D>
                    <a:solidFill>
                      <a:srgbClr val="31C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500" b="1" kern="0" dirty="0"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36-41</a:t>
                      </a:r>
                      <a:endParaRPr lang="zh-TW" sz="1500" b="1" kern="100" dirty="0">
                        <a:effectLst/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32294" marR="32294" marT="32294" marB="3229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cell3D prstMaterial="dkEdge">
                      <a:bevel w="25400" h="25400" prst="angle"/>
                      <a:lightRig rig="flood" dir="t"/>
                    </a:cell3D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500" b="1" kern="0" dirty="0"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42-47</a:t>
                      </a:r>
                      <a:endParaRPr lang="zh-TW" sz="1500" b="1" kern="100" dirty="0">
                        <a:effectLst/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32294" marR="32294" marT="32294" marB="3229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cell3D prstMaterial="dkEdge">
                      <a:bevel w="25400" h="25400" prst="angle"/>
                      <a:lightRig rig="flood" dir="t"/>
                    </a:cell3D>
                    <a:solidFill>
                      <a:srgbClr val="FFC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500" b="1" kern="0" dirty="0"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48-53</a:t>
                      </a:r>
                      <a:endParaRPr lang="zh-TW" sz="1500" b="1" kern="100" dirty="0">
                        <a:effectLst/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32294" marR="32294" marT="32294" marB="3229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cell3D prstMaterial="dkEdge">
                      <a:bevel w="25400" h="25400" prst="angle"/>
                      <a:lightRig rig="flood" dir="t"/>
                    </a:cell3D>
                    <a:solidFill>
                      <a:srgbClr val="FF9A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500" b="1" kern="0" dirty="0"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54-58</a:t>
                      </a:r>
                      <a:endParaRPr lang="zh-TW" sz="1500" b="1" kern="100" dirty="0">
                        <a:effectLst/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32294" marR="32294" marT="32294" marB="3229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cell3D prstMaterial="dkEdge">
                      <a:bevel w="25400" h="25400" prst="angle"/>
                      <a:lightRig rig="flood" dir="t"/>
                    </a:cell3D>
                    <a:solidFill>
                      <a:srgbClr val="FF646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500" b="1" kern="0" dirty="0"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59-64</a:t>
                      </a:r>
                      <a:endParaRPr lang="zh-TW" sz="1500" b="1" kern="100" dirty="0">
                        <a:effectLst/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32294" marR="32294" marT="32294" marB="3229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cell3D prstMaterial="dkEdge">
                      <a:bevel w="25400" h="25400" prst="angle"/>
                      <a:lightRig rig="flood" dir="t"/>
                    </a:cell3D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500" b="1" kern="0" dirty="0"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65-70</a:t>
                      </a:r>
                      <a:endParaRPr lang="zh-TW" sz="1500" b="1" kern="100" dirty="0">
                        <a:effectLst/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32294" marR="32294" marT="32294" marB="3229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cell3D prstMaterial="dkEdge">
                      <a:bevel w="25400" h="25400" prst="angle"/>
                      <a:lightRig rig="flood" dir="t"/>
                    </a:cell3D>
                    <a:solidFill>
                      <a:srgbClr val="99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500" b="1" kern="0" dirty="0"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&gt;71</a:t>
                      </a:r>
                      <a:endParaRPr lang="zh-TW" sz="1500" b="1" kern="100" dirty="0">
                        <a:effectLst/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32294" marR="32294" marT="32294" marB="3229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cell3D prstMaterial="dkEdge">
                      <a:bevel w="25400" h="25400" prst="angle"/>
                      <a:lightRig rig="flood" dir="t"/>
                    </a:cell3D>
                    <a:solidFill>
                      <a:srgbClr val="CE30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67162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altLang="zh-TW" sz="1800" b="0" kern="0" dirty="0" smtClean="0">
                          <a:solidFill>
                            <a:srgbClr val="FF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一般民眾活動建議</a:t>
                      </a:r>
                      <a:endParaRPr lang="zh-TW" altLang="zh-TW" sz="1800" b="0" kern="100" dirty="0">
                        <a:solidFill>
                          <a:srgbClr val="FF0000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32294" marR="32294" marT="32294" marB="32294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cell3D prstMaterial="dkEdge">
                      <a:bevel w="25400" h="25400" prst="angle"/>
                      <a:lightRig rig="flood" dir="t"/>
                    </a:cell3D>
                    <a:solidFill>
                      <a:srgbClr val="FFFFFF"/>
                    </a:solidFill>
                  </a:tcPr>
                </a:tc>
                <a:tc gridSpan="3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zh-TW" sz="1500" b="0" kern="0" dirty="0"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正常戶外活動。</a:t>
                      </a:r>
                      <a:endParaRPr lang="zh-TW" sz="1500" b="0" kern="100" dirty="0">
                        <a:effectLst/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8073" marR="8073" marT="8073" marB="8073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cell3D prstMaterial="dkEdge">
                      <a:bevel w="25400" h="25400" prst="angle"/>
                      <a:lightRig rig="flood" dir="t"/>
                    </a:cell3D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zh-TW" sz="1500" b="0" kern="0" dirty="0"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正常戶外活動。</a:t>
                      </a:r>
                      <a:endParaRPr lang="zh-TW" sz="1500" b="0" kern="100" dirty="0">
                        <a:effectLst/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32294" marR="32294" marT="32294" marB="32294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cell3D prstMaterial="dkEdge">
                      <a:bevel w="25400" h="25400" prst="angle"/>
                      <a:lightRig rig="flood" dir="t"/>
                    </a:cell3D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zh-TW" sz="1500" b="0" kern="0" dirty="0"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任何人如果有不適，如眼痛、咳嗽或喉嚨痛等，</a:t>
                      </a:r>
                      <a:r>
                        <a:rPr lang="zh-TW" sz="1500" b="0" kern="0" dirty="0" smtClean="0"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應考慮</a:t>
                      </a:r>
                      <a:r>
                        <a:rPr lang="zh-TW" sz="1500" b="0" kern="0" dirty="0"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減少戶外活動。</a:t>
                      </a:r>
                      <a:endParaRPr lang="zh-TW" sz="1500" b="0" kern="100" dirty="0">
                        <a:effectLst/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32294" marR="32294" marT="32294" marB="32294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cell3D prstMaterial="dkEdge">
                      <a:bevel w="25400" h="25400" prst="angle"/>
                      <a:lightRig rig="flood" dir="t"/>
                    </a:cell3D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zh-TW" sz="1500" b="0" kern="0" dirty="0"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任</a:t>
                      </a:r>
                      <a:r>
                        <a:rPr lang="zh-TW" sz="1500" b="0" kern="0" dirty="0" smtClean="0"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何人如有不適如</a:t>
                      </a:r>
                      <a:r>
                        <a:rPr lang="zh-TW" sz="1500" b="0" kern="0" dirty="0"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眼痛、咳嗽或喉嚨痛</a:t>
                      </a:r>
                      <a:r>
                        <a:rPr lang="zh-TW" sz="1500" b="0" kern="0" dirty="0" smtClean="0"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等</a:t>
                      </a:r>
                      <a:r>
                        <a:rPr lang="zh-TW" altLang="zh-TW" sz="1500" b="0" kern="0" dirty="0" smtClean="0"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，</a:t>
                      </a:r>
                      <a:r>
                        <a:rPr lang="zh-TW" sz="1500" b="0" kern="0" dirty="0" smtClean="0"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應</a:t>
                      </a:r>
                      <a:r>
                        <a:rPr lang="zh-TW" sz="1500" b="0" kern="0" dirty="0"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減少體力消耗，特別是減少戶外活動。</a:t>
                      </a:r>
                      <a:endParaRPr lang="zh-TW" sz="1500" b="0" kern="100" dirty="0">
                        <a:effectLst/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32294" marR="32294" marT="32294" marB="32294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cell3D prstMaterial="dkEdge">
                      <a:bevel w="25400" h="25400" prst="angle"/>
                      <a:lightRig rig="flood" dir="t"/>
                    </a:cell3D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altLang="zh-CN" dirty="0" smtClean="0"/>
              <a:t>26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0902614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標題 1"/>
          <p:cNvSpPr>
            <a:spLocks noGrp="1"/>
          </p:cNvSpPr>
          <p:nvPr>
            <p:ph type="title"/>
          </p:nvPr>
        </p:nvSpPr>
        <p:spPr>
          <a:xfrm>
            <a:off x="1115616" y="116632"/>
            <a:ext cx="7797552" cy="1003771"/>
          </a:xfrm>
          <a:ln w="19050">
            <a:solidFill>
              <a:schemeClr val="accent1">
                <a:lumMod val="60000"/>
                <a:lumOff val="40000"/>
              </a:schemeClr>
            </a:solidFill>
          </a:ln>
          <a:effectLst>
            <a:glow rad="63500">
              <a:schemeClr val="accent1">
                <a:lumMod val="60000"/>
                <a:lumOff val="40000"/>
                <a:alpha val="40000"/>
              </a:schemeClr>
            </a:glow>
          </a:effectLst>
        </p:spPr>
        <p:txBody>
          <a:bodyPr/>
          <a:lstStyle/>
          <a:p>
            <a:pPr algn="ctr"/>
            <a:r>
              <a:rPr lang="zh-TW" altLang="en-US" sz="2700" b="1" dirty="0" smtClean="0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保護自己健康的第一招</a:t>
            </a:r>
            <a:r>
              <a:rPr lang="en-US" altLang="zh-TW" sz="2700" b="1" dirty="0" smtClean="0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︰</a:t>
            </a:r>
            <a:br>
              <a:rPr lang="en-US" altLang="zh-TW" sz="2700" b="1" dirty="0" smtClean="0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</a:br>
            <a:r>
              <a:rPr lang="zh-TW" altLang="en-US" sz="2700" b="1" dirty="0" smtClean="0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環保署的建議行為</a:t>
            </a:r>
            <a:r>
              <a:rPr lang="en-US" altLang="zh-TW" sz="2700" b="1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(</a:t>
            </a:r>
            <a:r>
              <a:rPr lang="zh-TW" altLang="en-US" sz="2700" b="1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敏感族群</a:t>
            </a:r>
            <a:r>
              <a:rPr lang="en-US" altLang="zh-TW" sz="2700" b="1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  <a:endParaRPr lang="zh-TW" altLang="en-US" sz="2700" b="1" dirty="0">
              <a:solidFill>
                <a:srgbClr val="FF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6" name="內容版面配置區 2"/>
          <p:cNvSpPr txBox="1">
            <a:spLocks noGrp="1"/>
          </p:cNvSpPr>
          <p:nvPr>
            <p:ph idx="1"/>
          </p:nvPr>
        </p:nvSpPr>
        <p:spPr bwMode="auto">
          <a:xfrm>
            <a:off x="897510" y="1196752"/>
            <a:ext cx="8229600" cy="7200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spcBef>
                <a:spcPts val="1800"/>
              </a:spcBef>
              <a:buNone/>
            </a:pPr>
            <a:r>
              <a:rPr lang="zh-TW" altLang="en-US" sz="2200" b="1" dirty="0" smtClean="0">
                <a:solidFill>
                  <a:srgbClr val="C0000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學校上課期間，如果發生</a:t>
            </a:r>
            <a:r>
              <a:rPr lang="en-US" altLang="zh-TW" sz="2200" b="1" dirty="0" smtClean="0">
                <a:solidFill>
                  <a:srgbClr val="C0000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PM</a:t>
            </a:r>
            <a:r>
              <a:rPr lang="en-US" altLang="zh-TW" sz="2200" b="1" baseline="-25000" dirty="0" smtClean="0">
                <a:solidFill>
                  <a:srgbClr val="C0000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2.5</a:t>
            </a:r>
            <a:r>
              <a:rPr lang="zh-TW" altLang="en-US" sz="2200" b="1" dirty="0" smtClean="0">
                <a:solidFill>
                  <a:srgbClr val="C0000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指標偏高時，大家要遵從老師的指揮，採取一些自我保護的行為。</a:t>
            </a:r>
            <a:endParaRPr lang="zh-TW" altLang="en-US" sz="2200" b="1" dirty="0">
              <a:solidFill>
                <a:srgbClr val="C00000"/>
              </a:solidFill>
              <a:latin typeface="標楷體" panose="03000509000000000000" pitchFamily="65" charset="-120"/>
              <a:ea typeface="標楷體" panose="03000509000000000000" pitchFamily="65" charset="-120"/>
              <a:cs typeface="Times New Roman" panose="02020603050405020304" pitchFamily="18" charset="0"/>
            </a:endParaRPr>
          </a:p>
        </p:txBody>
      </p:sp>
      <p:graphicFrame>
        <p:nvGraphicFramePr>
          <p:cNvPr id="7" name="表格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75810623"/>
              </p:ext>
            </p:extLst>
          </p:nvPr>
        </p:nvGraphicFramePr>
        <p:xfrm>
          <a:off x="107504" y="2060848"/>
          <a:ext cx="8928987" cy="4248472"/>
        </p:xfrm>
        <a:graphic>
          <a:graphicData uri="http://schemas.openxmlformats.org/drawingml/2006/table">
            <a:tbl>
              <a:tblPr firstRow="1" firstCol="1" bandRow="1"/>
              <a:tblGrid>
                <a:gridCol w="112059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9165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4697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4697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646976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646976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646976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646976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646976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646976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1940930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</a:tblGrid>
              <a:tr h="31894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400" b="1" kern="0" dirty="0"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指標等級</a:t>
                      </a:r>
                      <a:endParaRPr lang="zh-TW" sz="1400" b="1" kern="100" dirty="0">
                        <a:effectLst/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32294" marR="32294" marT="32294" marB="3229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cell3D prstMaterial="dkEdge">
                      <a:bevel w="25400" h="25400" prst="angle"/>
                      <a:lightRig rig="flood" dir="t"/>
                    </a:cell3D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b="1" kern="0" dirty="0"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1</a:t>
                      </a:r>
                      <a:endParaRPr lang="zh-TW" sz="1400" b="1" kern="100" dirty="0">
                        <a:effectLst/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32294" marR="32294" marT="32294" marB="3229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cell3D prstMaterial="dkEdge">
                      <a:bevel w="25400" h="25400" prst="angle"/>
                      <a:lightRig rig="flood" dir="t"/>
                    </a:cell3D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b="1" kern="0" dirty="0"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2</a:t>
                      </a:r>
                      <a:endParaRPr lang="zh-TW" sz="1400" b="1" kern="100" dirty="0">
                        <a:effectLst/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8073" marR="8073" marT="8073" marB="807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cell3D prstMaterial="dkEdge">
                      <a:bevel w="25400" h="25400" prst="angle"/>
                      <a:lightRig rig="flood" dir="t"/>
                    </a:cell3D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b="1" kern="0" dirty="0"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3</a:t>
                      </a:r>
                      <a:endParaRPr lang="zh-TW" sz="1400" b="1" kern="100" dirty="0">
                        <a:effectLst/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32294" marR="32294" marT="32294" marB="3229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cell3D prstMaterial="dkEdge">
                      <a:bevel w="25400" h="25400" prst="angle"/>
                      <a:lightRig rig="flood" dir="t"/>
                    </a:cell3D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b="1" kern="0" dirty="0"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4</a:t>
                      </a:r>
                      <a:endParaRPr lang="zh-TW" sz="1400" b="1" kern="100" dirty="0">
                        <a:effectLst/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32294" marR="32294" marT="32294" marB="3229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cell3D prstMaterial="dkEdge">
                      <a:bevel w="25400" h="25400" prst="angle"/>
                      <a:lightRig rig="flood" dir="t"/>
                    </a:cell3D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b="1" kern="0" dirty="0"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5</a:t>
                      </a:r>
                      <a:endParaRPr lang="zh-TW" sz="1400" b="1" kern="100" dirty="0">
                        <a:effectLst/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32294" marR="32294" marT="32294" marB="3229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cell3D prstMaterial="dkEdge">
                      <a:bevel w="25400" h="25400" prst="angle"/>
                      <a:lightRig rig="flood" dir="t"/>
                    </a:cell3D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b="1" kern="0" dirty="0"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6</a:t>
                      </a:r>
                      <a:endParaRPr lang="zh-TW" sz="1400" b="1" kern="100" dirty="0">
                        <a:effectLst/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32294" marR="32294" marT="32294" marB="3229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cell3D prstMaterial="dkEdge">
                      <a:bevel w="25400" h="25400" prst="angle"/>
                      <a:lightRig rig="flood" dir="t"/>
                    </a:cell3D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b="1" kern="0" dirty="0"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7</a:t>
                      </a:r>
                      <a:endParaRPr lang="zh-TW" sz="1400" b="1" kern="100" dirty="0">
                        <a:effectLst/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32294" marR="32294" marT="32294" marB="3229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cell3D prstMaterial="dkEdge">
                      <a:bevel w="25400" h="25400" prst="angle"/>
                      <a:lightRig rig="flood" dir="t"/>
                    </a:cell3D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b="1" kern="0" dirty="0"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8</a:t>
                      </a:r>
                      <a:endParaRPr lang="zh-TW" sz="1400" b="1" kern="100" dirty="0">
                        <a:effectLst/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32294" marR="32294" marT="32294" marB="3229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cell3D prstMaterial="dkEdge">
                      <a:bevel w="25400" h="25400" prst="angle"/>
                      <a:lightRig rig="flood" dir="t"/>
                    </a:cell3D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b="1" kern="0" dirty="0"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9</a:t>
                      </a:r>
                      <a:endParaRPr lang="zh-TW" sz="1400" b="1" kern="100" dirty="0">
                        <a:effectLst/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32294" marR="32294" marT="32294" marB="3229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cell3D prstMaterial="dkEdge">
                      <a:bevel w="25400" h="25400" prst="angle"/>
                      <a:lightRig rig="flood" dir="t"/>
                    </a:cell3D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b="1" kern="0" dirty="0"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10</a:t>
                      </a:r>
                      <a:endParaRPr lang="zh-TW" sz="1400" b="1" kern="100" dirty="0">
                        <a:effectLst/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32294" marR="32294" marT="32294" marB="3229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cell3D prstMaterial="dkEdge">
                      <a:bevel w="25400" h="25400" prst="angle"/>
                      <a:lightRig rig="flood" dir="t"/>
                    </a:cell3D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1894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400" b="1" kern="0" dirty="0"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分類</a:t>
                      </a:r>
                      <a:endParaRPr lang="zh-TW" sz="1400" b="1" kern="100" dirty="0">
                        <a:effectLst/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32294" marR="32294" marT="32294" marB="3229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cell3D prstMaterial="dkEdge">
                      <a:bevel w="25400" h="25400" prst="angle"/>
                      <a:lightRig rig="flood" dir="t"/>
                    </a:cell3D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400" b="1" kern="0" dirty="0"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低</a:t>
                      </a:r>
                      <a:endParaRPr lang="zh-TW" sz="1400" b="1" kern="100" dirty="0">
                        <a:effectLst/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32294" marR="32294" marT="32294" marB="32294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cell3D prstMaterial="dkEdge">
                      <a:bevel w="25400" h="25400" prst="angle"/>
                      <a:lightRig rig="flood" dir="t"/>
                    </a:cell3D>
                    <a:solidFill>
                      <a:srgbClr val="9CFF9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400" b="1" kern="0" dirty="0"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低</a:t>
                      </a:r>
                      <a:endParaRPr lang="zh-TW" sz="1400" b="1" kern="100" dirty="0">
                        <a:effectLst/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8073" marR="8073" marT="8073" marB="8073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cell3D prstMaterial="dkEdge">
                      <a:bevel w="25400" h="25400" prst="angle"/>
                      <a:lightRig rig="flood" dir="t"/>
                    </a:cell3D>
                    <a:solidFill>
                      <a:srgbClr val="31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400" b="1" kern="0" dirty="0"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低</a:t>
                      </a:r>
                      <a:endParaRPr lang="zh-TW" sz="1400" b="1" kern="100" dirty="0">
                        <a:effectLst/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32294" marR="32294" marT="32294" marB="32294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cell3D prstMaterial="dkEdge">
                      <a:bevel w="25400" h="25400" prst="angle"/>
                      <a:lightRig rig="flood" dir="t"/>
                    </a:cell3D>
                    <a:solidFill>
                      <a:srgbClr val="31C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400" b="1" kern="0" dirty="0"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中</a:t>
                      </a:r>
                      <a:endParaRPr lang="zh-TW" sz="1400" b="1" kern="100" dirty="0">
                        <a:effectLst/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32294" marR="32294" marT="32294" marB="32294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cell3D prstMaterial="dkEdge">
                      <a:bevel w="25400" h="25400" prst="angle"/>
                      <a:lightRig rig="flood" dir="t"/>
                    </a:cell3D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400" b="1" kern="0" dirty="0"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中</a:t>
                      </a:r>
                      <a:endParaRPr lang="zh-TW" sz="1400" b="1" kern="100" dirty="0">
                        <a:effectLst/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32294" marR="32294" marT="32294" marB="32294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cell3D prstMaterial="dkEdge">
                      <a:bevel w="25400" h="25400" prst="angle"/>
                      <a:lightRig rig="flood" dir="t"/>
                    </a:cell3D>
                    <a:solidFill>
                      <a:srgbClr val="FFC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400" b="1" kern="0" dirty="0"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中</a:t>
                      </a:r>
                      <a:endParaRPr lang="zh-TW" sz="1400" b="1" kern="100" dirty="0">
                        <a:effectLst/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32294" marR="32294" marT="32294" marB="32294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cell3D prstMaterial="dkEdge">
                      <a:bevel w="25400" h="25400" prst="angle"/>
                      <a:lightRig rig="flood" dir="t"/>
                    </a:cell3D>
                    <a:solidFill>
                      <a:srgbClr val="FF9A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400" b="1" kern="0" dirty="0"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高</a:t>
                      </a:r>
                      <a:endParaRPr lang="zh-TW" sz="1400" b="1" kern="100" dirty="0">
                        <a:effectLst/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32294" marR="32294" marT="32294" marB="32294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cell3D prstMaterial="dkEdge">
                      <a:bevel w="25400" h="25400" prst="angle"/>
                      <a:lightRig rig="flood" dir="t"/>
                    </a:cell3D>
                    <a:solidFill>
                      <a:srgbClr val="FF646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400" b="1" kern="0" dirty="0"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高</a:t>
                      </a:r>
                      <a:endParaRPr lang="zh-TW" sz="1400" b="1" kern="100" dirty="0">
                        <a:effectLst/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32294" marR="32294" marT="32294" marB="32294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cell3D prstMaterial="dkEdge">
                      <a:bevel w="25400" h="25400" prst="angle"/>
                      <a:lightRig rig="flood" dir="t"/>
                    </a:cell3D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400" b="1" kern="0" dirty="0"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高</a:t>
                      </a:r>
                      <a:endParaRPr lang="zh-TW" sz="1400" b="1" kern="100" dirty="0">
                        <a:effectLst/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32294" marR="32294" marT="32294" marB="32294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cell3D prstMaterial="dkEdge">
                      <a:bevel w="25400" h="25400" prst="angle"/>
                      <a:lightRig rig="flood" dir="t"/>
                    </a:cell3D>
                    <a:solidFill>
                      <a:srgbClr val="99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400" b="1" kern="0" dirty="0"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非常高</a:t>
                      </a:r>
                      <a:endParaRPr lang="zh-TW" sz="1400" b="1" kern="100" dirty="0">
                        <a:effectLst/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32294" marR="32294" marT="32294" marB="32294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cell3D prstMaterial="dkEdge">
                      <a:bevel w="25400" h="25400" prst="angle"/>
                      <a:lightRig rig="flood" dir="t"/>
                    </a:cell3D>
                    <a:solidFill>
                      <a:srgbClr val="CE30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6376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b="1" kern="0" dirty="0"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PM</a:t>
                      </a:r>
                      <a:r>
                        <a:rPr lang="en-US" sz="1400" b="1" kern="0" baseline="-25000" dirty="0"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2.5</a:t>
                      </a:r>
                      <a:r>
                        <a:rPr lang="zh-TW" sz="1400" b="1" kern="0" dirty="0"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濃度</a:t>
                      </a:r>
                      <a:endParaRPr lang="zh-TW" sz="1400" b="1" kern="100" dirty="0">
                        <a:effectLst/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b="1" kern="0" dirty="0"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lang="en-US" sz="1400" b="1" kern="0" dirty="0" err="1"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μg</a:t>
                      </a:r>
                      <a:r>
                        <a:rPr lang="en-US" sz="1400" b="1" kern="0" dirty="0"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/m</a:t>
                      </a:r>
                      <a:r>
                        <a:rPr lang="en-US" sz="1400" b="1" kern="0" baseline="30000" dirty="0"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3</a:t>
                      </a:r>
                      <a:r>
                        <a:rPr lang="en-US" sz="1400" b="1" kern="0" dirty="0"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)</a:t>
                      </a:r>
                      <a:endParaRPr lang="zh-TW" sz="1400" b="1" kern="100" dirty="0">
                        <a:effectLst/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32294" marR="32294" marT="32294" marB="3229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cell3D prstMaterial="dkEdge">
                      <a:bevel w="25400" h="25400" prst="angle"/>
                      <a:lightRig rig="flood" dir="t"/>
                    </a:cell3D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b="1" kern="0" dirty="0"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0-11</a:t>
                      </a:r>
                      <a:endParaRPr lang="zh-TW" sz="1400" b="1" kern="100" dirty="0">
                        <a:effectLst/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32294" marR="32294" marT="32294" marB="3229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cell3D prstMaterial="dkEdge">
                      <a:bevel w="25400" h="25400" prst="angle"/>
                      <a:lightRig rig="flood" dir="t"/>
                    </a:cell3D>
                    <a:solidFill>
                      <a:srgbClr val="9CFF9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b="1" kern="0" dirty="0"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12-23</a:t>
                      </a:r>
                      <a:endParaRPr lang="zh-TW" sz="1400" b="1" kern="100" dirty="0">
                        <a:effectLst/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8073" marR="8073" marT="8073" marB="807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cell3D prstMaterial="dkEdge">
                      <a:bevel w="25400" h="25400" prst="angle"/>
                      <a:lightRig rig="flood" dir="t"/>
                    </a:cell3D>
                    <a:solidFill>
                      <a:srgbClr val="31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b="1" kern="0" dirty="0"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24-35</a:t>
                      </a:r>
                      <a:endParaRPr lang="zh-TW" sz="1400" b="1" kern="100" dirty="0">
                        <a:effectLst/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32294" marR="32294" marT="32294" marB="3229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cell3D prstMaterial="dkEdge">
                      <a:bevel w="25400" h="25400" prst="angle"/>
                      <a:lightRig rig="flood" dir="t"/>
                    </a:cell3D>
                    <a:solidFill>
                      <a:srgbClr val="31C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b="1" kern="0" dirty="0"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36-41</a:t>
                      </a:r>
                      <a:endParaRPr lang="zh-TW" sz="1400" b="1" kern="100" dirty="0">
                        <a:effectLst/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32294" marR="32294" marT="32294" marB="3229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cell3D prstMaterial="dkEdge">
                      <a:bevel w="25400" h="25400" prst="angle"/>
                      <a:lightRig rig="flood" dir="t"/>
                    </a:cell3D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b="1" kern="0" dirty="0"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42-47</a:t>
                      </a:r>
                      <a:endParaRPr lang="zh-TW" sz="1400" b="1" kern="100" dirty="0">
                        <a:effectLst/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32294" marR="32294" marT="32294" marB="3229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cell3D prstMaterial="dkEdge">
                      <a:bevel w="25400" h="25400" prst="angle"/>
                      <a:lightRig rig="flood" dir="t"/>
                    </a:cell3D>
                    <a:solidFill>
                      <a:srgbClr val="FFC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b="1" kern="0" dirty="0"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48-53</a:t>
                      </a:r>
                      <a:endParaRPr lang="zh-TW" sz="1400" b="1" kern="100" dirty="0">
                        <a:effectLst/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32294" marR="32294" marT="32294" marB="3229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cell3D prstMaterial="dkEdge">
                      <a:bevel w="25400" h="25400" prst="angle"/>
                      <a:lightRig rig="flood" dir="t"/>
                    </a:cell3D>
                    <a:solidFill>
                      <a:srgbClr val="FF9A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b="1" kern="0" dirty="0"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54-58</a:t>
                      </a:r>
                      <a:endParaRPr lang="zh-TW" sz="1400" b="1" kern="100" dirty="0">
                        <a:effectLst/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32294" marR="32294" marT="32294" marB="3229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cell3D prstMaterial="dkEdge">
                      <a:bevel w="25400" h="25400" prst="angle"/>
                      <a:lightRig rig="flood" dir="t"/>
                    </a:cell3D>
                    <a:solidFill>
                      <a:srgbClr val="FF646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b="1" kern="0" dirty="0"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59-64</a:t>
                      </a:r>
                      <a:endParaRPr lang="zh-TW" sz="1400" b="1" kern="100" dirty="0">
                        <a:effectLst/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32294" marR="32294" marT="32294" marB="3229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cell3D prstMaterial="dkEdge">
                      <a:bevel w="25400" h="25400" prst="angle"/>
                      <a:lightRig rig="flood" dir="t"/>
                    </a:cell3D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b="1" kern="0" dirty="0"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65-70</a:t>
                      </a:r>
                      <a:endParaRPr lang="zh-TW" sz="1400" b="1" kern="100" dirty="0">
                        <a:effectLst/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32294" marR="32294" marT="32294" marB="3229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cell3D prstMaterial="dkEdge">
                      <a:bevel w="25400" h="25400" prst="angle"/>
                      <a:lightRig rig="flood" dir="t"/>
                    </a:cell3D>
                    <a:solidFill>
                      <a:srgbClr val="99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b="1" kern="0" dirty="0"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&gt;71</a:t>
                      </a:r>
                      <a:endParaRPr lang="zh-TW" sz="1400" b="1" kern="100" dirty="0">
                        <a:effectLst/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32294" marR="32294" marT="32294" marB="3229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cell3D prstMaterial="dkEdge">
                      <a:bevel w="25400" h="25400" prst="angle"/>
                      <a:lightRig rig="flood" dir="t"/>
                    </a:cell3D>
                    <a:solidFill>
                      <a:srgbClr val="CE30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046826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zh-TW" altLang="en-US" sz="1800" b="0" i="0" u="none" strike="noStrike" kern="0" cap="none" spc="0" normalizeH="0" baseline="0" noProof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敏感族群活動建議：</a:t>
                      </a:r>
                      <a:endParaRPr kumimoji="0" lang="en-US" altLang="zh-TW" sz="1800" b="0" i="0" u="none" strike="noStrike" kern="0" cap="none" spc="0" normalizeH="0" baseline="0" noProof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uLnTx/>
                        <a:uFillTx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zh-TW" altLang="en-US" sz="1800" b="0" i="0" u="none" strike="noStrike" kern="0" cap="none" spc="0" normalizeH="0" baseline="0" noProof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*兒童  </a:t>
                      </a:r>
                      <a:endParaRPr kumimoji="0" lang="en-US" altLang="zh-TW" sz="1800" b="0" i="0" u="none" strike="noStrike" kern="0" cap="none" spc="0" normalizeH="0" baseline="0" noProof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uLnTx/>
                        <a:uFillTx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zh-TW" altLang="en-US" sz="1800" b="0" i="0" u="none" strike="noStrike" kern="0" cap="none" spc="0" normalizeH="0" baseline="0" noProof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*老人</a:t>
                      </a:r>
                      <a:endParaRPr kumimoji="0" lang="en-US" altLang="zh-TW" sz="1800" b="0" i="0" u="none" strike="noStrike" kern="0" cap="none" spc="0" normalizeH="0" baseline="0" noProof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uLnTx/>
                        <a:uFillTx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zh-TW" altLang="en-US" sz="1800" b="0" i="0" u="none" strike="noStrike" kern="0" cap="none" spc="0" normalizeH="0" baseline="0" noProof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*孕婦</a:t>
                      </a:r>
                      <a:endParaRPr kumimoji="0" lang="en-US" altLang="zh-TW" sz="1800" b="0" i="0" u="none" strike="noStrike" kern="0" cap="none" spc="0" normalizeH="0" baseline="0" noProof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uLnTx/>
                        <a:uFillTx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zh-TW" altLang="en-US" sz="1800" b="0" i="0" u="none" strike="noStrike" kern="0" cap="none" spc="0" normalizeH="0" baseline="0" noProof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 *有呼吸困難疾病的人</a:t>
                      </a:r>
                      <a:endParaRPr kumimoji="0" lang="zh-TW" altLang="en-US" sz="1800" b="0" i="0" u="none" strike="noStrike" kern="100" cap="none" spc="0" normalizeH="0" baseline="0" noProof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uLnTx/>
                        <a:uFillTx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32294" marR="32294" marT="32294" marB="32294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cell3D prstMaterial="dkEdge">
                      <a:bevel w="25400" h="25400" prst="angle"/>
                      <a:lightRig rig="flood" dir="t"/>
                    </a:cell3D>
                    <a:solidFill>
                      <a:srgbClr val="FFFFFF"/>
                    </a:solidFill>
                  </a:tcPr>
                </a:tc>
                <a:tc gridSpan="3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zh-TW" sz="1400" b="0" kern="0" dirty="0"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正常戶外活動。</a:t>
                      </a:r>
                      <a:endParaRPr lang="zh-TW" sz="1400" b="0" kern="100" dirty="0">
                        <a:effectLst/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8073" marR="8073" marT="8073" marB="8073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cell3D prstMaterial="dkEdge">
                      <a:bevel w="25400" h="25400" prst="angle"/>
                      <a:lightRig rig="flood" dir="t"/>
                    </a:cell3D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zh-TW" sz="1400" b="0" kern="0" dirty="0"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心臟、呼吸道及心血管疾病的成人與孩童感受到癥狀時，應考慮減少體力消耗，特別是減少戶外活動</a:t>
                      </a:r>
                      <a:r>
                        <a:rPr lang="zh-TW" sz="1400" b="0" kern="0" dirty="0" smtClean="0"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。</a:t>
                      </a:r>
                      <a:r>
                        <a:rPr lang="zh-TW" altLang="en-US" sz="1400" b="0" u="none" kern="0" dirty="0" smtClean="0"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例如不跑跳慢慢走。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endParaRPr lang="zh-TW" sz="1400" b="0" kern="100" dirty="0">
                        <a:effectLst/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32294" marR="32294" marT="32294" marB="32294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cell3D prstMaterial="dkEdge">
                      <a:bevel w="25400" h="25400" prst="angle"/>
                      <a:lightRig rig="flood" dir="t"/>
                    </a:cell3D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180975" indent="-180975"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zh-TW" sz="1400" b="0" kern="0" dirty="0" smtClean="0"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心臟</a:t>
                      </a:r>
                      <a:r>
                        <a:rPr lang="zh-TW" sz="1400" b="0" kern="0" dirty="0"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、呼吸道及心血管疾病的成人與孩童，應減少體力消耗，特別是減少戶外活動</a:t>
                      </a:r>
                      <a:r>
                        <a:rPr lang="zh-TW" sz="1400" b="0" kern="0" dirty="0" smtClean="0"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。</a:t>
                      </a:r>
                      <a:r>
                        <a:rPr lang="zh-TW" altLang="en-US" sz="1400" b="0" u="none" kern="0" dirty="0" smtClean="0"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例如不跑跳慢慢走。</a:t>
                      </a:r>
                      <a:endParaRPr lang="en-US" altLang="zh-TW" sz="1400" b="0" u="none" kern="0" dirty="0" smtClean="0">
                        <a:effectLst/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  <a:p>
                      <a:pPr marL="180975" indent="-180975"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zh-TW" sz="1400" b="0" kern="0" dirty="0" smtClean="0"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老年人</a:t>
                      </a:r>
                      <a:r>
                        <a:rPr lang="zh-TW" sz="1400" b="0" kern="0" dirty="0"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應減少體力消耗。</a:t>
                      </a:r>
                      <a:r>
                        <a:rPr lang="en-US" sz="1400" b="0" kern="0" dirty="0"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 </a:t>
                      </a:r>
                    </a:p>
                    <a:p>
                      <a:pPr marL="180975" indent="-180975"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zh-TW" sz="1400" b="0" kern="0" dirty="0" smtClean="0"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患有</a:t>
                      </a:r>
                      <a:r>
                        <a:rPr lang="zh-TW" sz="1400" b="0" kern="0" dirty="0"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氣喘的人可能需增加使用吸入劑的頻率。 </a:t>
                      </a:r>
                      <a:endParaRPr lang="zh-TW" sz="1400" b="0" kern="100" dirty="0">
                        <a:effectLst/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32294" marR="32294" marT="32294" marB="32294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cell3D prstMaterial="dkEdge">
                      <a:bevel w="25400" h="25400" prst="angle"/>
                      <a:lightRig rig="flood" dir="t"/>
                    </a:cell3D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80975" indent="-180975" algn="just"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zh-TW" sz="1400" b="0" kern="0" dirty="0" smtClean="0"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心臟</a:t>
                      </a:r>
                      <a:r>
                        <a:rPr lang="zh-TW" sz="1400" b="0" kern="0" dirty="0"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、呼吸道及心</a:t>
                      </a:r>
                      <a:r>
                        <a:rPr lang="zh-TW" sz="1400" b="0" kern="0" dirty="0" smtClean="0"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血管</a:t>
                      </a:r>
                      <a:r>
                        <a:rPr lang="zh-TW" altLang="en-US" sz="1400" b="0" kern="0" dirty="0" smtClean="0"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疾病</a:t>
                      </a:r>
                      <a:r>
                        <a:rPr lang="zh-TW" sz="1400" b="0" kern="0" dirty="0" smtClean="0"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的</a:t>
                      </a:r>
                      <a:r>
                        <a:rPr lang="zh-TW" sz="1400" b="0" kern="0" dirty="0"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成人與</a:t>
                      </a:r>
                      <a:r>
                        <a:rPr lang="zh-TW" sz="1400" b="0" kern="0" dirty="0" smtClean="0"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孩童以及</a:t>
                      </a:r>
                      <a:r>
                        <a:rPr lang="zh-TW" sz="1400" b="0" kern="0" dirty="0"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老年人應避免體力消耗，特別是避免戶外活動</a:t>
                      </a:r>
                      <a:r>
                        <a:rPr lang="zh-TW" sz="1400" b="0" kern="0" dirty="0" smtClean="0"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。</a:t>
                      </a:r>
                      <a:r>
                        <a:rPr lang="zh-TW" altLang="en-US" sz="1400" b="0" u="none" kern="0" dirty="0" smtClean="0"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例如不跑跳慢慢走。</a:t>
                      </a:r>
                      <a:endParaRPr lang="en-US" altLang="zh-TW" sz="1400" b="0" u="none" kern="0" dirty="0" smtClean="0">
                        <a:effectLst/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  <a:p>
                      <a:pPr marL="180975" indent="-180975" algn="just"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zh-TW" sz="1400" b="0" kern="0" dirty="0" smtClean="0"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患有</a:t>
                      </a:r>
                      <a:r>
                        <a:rPr lang="zh-TW" sz="1400" b="0" kern="0" dirty="0"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氣喘的人可能需增加使用吸入劑的頻率。 </a:t>
                      </a:r>
                      <a:endParaRPr lang="zh-TW" sz="1400" b="0" kern="100" dirty="0">
                        <a:effectLst/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32294" marR="32294" marT="32294" marB="32294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cell3D prstMaterial="dkEdge">
                      <a:bevel w="25400" h="25400" prst="angle"/>
                      <a:lightRig rig="flood" dir="t"/>
                    </a:cell3D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2" name="投影片編號版面配置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altLang="zh-CN" dirty="0" smtClean="0"/>
              <a:t>27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991759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內容版面配置區 2"/>
          <p:cNvSpPr txBox="1">
            <a:spLocks/>
          </p:cNvSpPr>
          <p:nvPr/>
        </p:nvSpPr>
        <p:spPr bwMode="auto">
          <a:xfrm>
            <a:off x="539552" y="1412776"/>
            <a:ext cx="8496944" cy="41764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zh-TW" altLang="zh-TW" sz="2400" b="1" dirty="0">
                <a:solidFill>
                  <a:srgbClr val="C0000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當室外</a:t>
            </a:r>
            <a:r>
              <a:rPr lang="en-US" altLang="zh-TW" sz="2400" b="1" dirty="0">
                <a:solidFill>
                  <a:srgbClr val="C0000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PM</a:t>
            </a:r>
            <a:r>
              <a:rPr lang="en-US" altLang="zh-TW" sz="2400" b="1" baseline="-25000" dirty="0">
                <a:solidFill>
                  <a:srgbClr val="C0000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2.5</a:t>
            </a:r>
            <a:r>
              <a:rPr lang="zh-TW" altLang="zh-TW" sz="2400" b="1" dirty="0">
                <a:solidFill>
                  <a:srgbClr val="C0000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空氣品質不佳時，保護自己健康的建議</a:t>
            </a:r>
            <a:r>
              <a:rPr lang="zh-TW" altLang="zh-TW" sz="2400" b="1" dirty="0" smtClean="0">
                <a:solidFill>
                  <a:srgbClr val="C0000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作法</a:t>
            </a:r>
            <a:r>
              <a:rPr lang="en-US" altLang="zh-TW" sz="2400" b="1" dirty="0" smtClean="0">
                <a:solidFill>
                  <a:srgbClr val="C0000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︰</a:t>
            </a:r>
            <a:endParaRPr lang="zh-TW" altLang="zh-TW" sz="2400" b="1" dirty="0">
              <a:solidFill>
                <a:srgbClr val="C00000"/>
              </a:solidFill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r>
              <a:rPr lang="zh-TW" altLang="en-US" sz="24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到室</a:t>
            </a:r>
            <a:r>
              <a:rPr lang="zh-TW" altLang="zh-TW" sz="24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外</a:t>
            </a:r>
            <a:r>
              <a:rPr lang="zh-TW" altLang="en-US" sz="24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時，可以</a:t>
            </a:r>
            <a:r>
              <a:rPr lang="zh-TW" altLang="en-US" sz="2400" b="1" dirty="0">
                <a:solidFill>
                  <a:srgbClr val="00000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戴</a:t>
            </a:r>
            <a:r>
              <a:rPr lang="zh-TW" altLang="zh-TW" sz="24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口罩</a:t>
            </a:r>
            <a:r>
              <a:rPr lang="zh-TW" altLang="zh-TW" sz="2400" b="1" dirty="0">
                <a:solidFill>
                  <a:srgbClr val="00000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。</a:t>
            </a:r>
          </a:p>
          <a:p>
            <a:r>
              <a:rPr lang="zh-TW" altLang="zh-TW" sz="24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減少</a:t>
            </a:r>
            <a:r>
              <a:rPr lang="zh-TW" altLang="en-US" sz="24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在球場打球，以及在操場運動的時間和次數</a:t>
            </a:r>
            <a:r>
              <a:rPr lang="zh-TW" altLang="zh-TW" sz="24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。</a:t>
            </a:r>
            <a:endParaRPr lang="en-US" altLang="zh-TW" sz="2400" b="1" dirty="0" smtClean="0">
              <a:solidFill>
                <a:srgbClr val="000000"/>
              </a:solidFill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r>
              <a:rPr lang="zh-TW" altLang="en-US" sz="24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下課時間儘量待在教室內。</a:t>
            </a:r>
            <a:endParaRPr lang="zh-TW" altLang="zh-TW" sz="2400" b="1" dirty="0">
              <a:solidFill>
                <a:srgbClr val="000000"/>
              </a:solidFill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r>
              <a:rPr lang="zh-TW" altLang="zh-TW" sz="24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由</a:t>
            </a:r>
            <a:r>
              <a:rPr lang="zh-TW" altLang="zh-TW" sz="2400" b="1" dirty="0">
                <a:solidFill>
                  <a:srgbClr val="00000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室外</a:t>
            </a:r>
            <a:r>
              <a:rPr lang="zh-TW" altLang="zh-TW" sz="24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進入</a:t>
            </a:r>
            <a:r>
              <a:rPr lang="zh-TW" altLang="en-US" sz="24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教室或辦公室時，</a:t>
            </a:r>
            <a:r>
              <a:rPr lang="zh-TW" altLang="zh-TW" sz="24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可</a:t>
            </a:r>
            <a:r>
              <a:rPr lang="zh-TW" altLang="en-US" sz="24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以</a:t>
            </a:r>
            <a:r>
              <a:rPr lang="zh-TW" altLang="zh-TW" sz="24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加強</a:t>
            </a:r>
            <a:r>
              <a:rPr lang="zh-TW" altLang="zh-TW" sz="2400" b="1" dirty="0">
                <a:solidFill>
                  <a:srgbClr val="00000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個人衛生防護，例如洗手</a:t>
            </a:r>
            <a:r>
              <a:rPr lang="zh-TW" altLang="zh-TW" sz="24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、</a:t>
            </a:r>
            <a:r>
              <a:rPr lang="zh-TW" altLang="en-US" sz="24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用紙巾或毛巾擦</a:t>
            </a:r>
            <a:r>
              <a:rPr lang="zh-TW" altLang="zh-TW" sz="24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臉、</a:t>
            </a:r>
            <a:r>
              <a:rPr lang="zh-TW" altLang="en-US" sz="24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用衛生紙</a:t>
            </a:r>
            <a:r>
              <a:rPr lang="zh-TW" altLang="zh-TW" sz="24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清潔</a:t>
            </a:r>
            <a:r>
              <a:rPr lang="zh-TW" altLang="zh-TW" sz="2400" b="1" dirty="0">
                <a:solidFill>
                  <a:srgbClr val="00000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鼻腔。 </a:t>
            </a:r>
          </a:p>
          <a:p>
            <a:r>
              <a:rPr lang="zh-TW" altLang="zh-TW" sz="24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關閉</a:t>
            </a:r>
            <a:r>
              <a:rPr lang="zh-TW" altLang="en-US" sz="24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教室或辦公室的門</a:t>
            </a:r>
            <a:r>
              <a:rPr lang="zh-TW" altLang="zh-TW" sz="24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窗。</a:t>
            </a:r>
            <a:endParaRPr lang="en-US" altLang="zh-TW" sz="2400" b="1" dirty="0" smtClean="0">
              <a:solidFill>
                <a:srgbClr val="000000"/>
              </a:solidFill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r>
              <a:rPr lang="zh-TW" altLang="en-US" sz="24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不要在走廊間跟同學追跑、喧譁，造成需要大量喘氣跟呼吸的情況。</a:t>
            </a:r>
            <a:endParaRPr lang="zh-TW" altLang="zh-TW" sz="2400" b="1" dirty="0">
              <a:solidFill>
                <a:srgbClr val="000000"/>
              </a:solidFill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zh-TW" altLang="zh-TW" sz="2400" dirty="0">
              <a:solidFill>
                <a:srgbClr val="000000"/>
              </a:solidFill>
            </a:endParaRPr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619672" y="476672"/>
            <a:ext cx="6768752" cy="792088"/>
          </a:xfrm>
          <a:ln w="19050">
            <a:solidFill>
              <a:schemeClr val="accent1">
                <a:lumMod val="60000"/>
                <a:lumOff val="40000"/>
              </a:schemeClr>
            </a:solidFill>
          </a:ln>
          <a:effectLst>
            <a:glow rad="63500">
              <a:schemeClr val="accent1">
                <a:lumMod val="60000"/>
                <a:lumOff val="40000"/>
                <a:alpha val="40000"/>
              </a:schemeClr>
            </a:glow>
          </a:effectLst>
        </p:spPr>
        <p:txBody>
          <a:bodyPr/>
          <a:lstStyle/>
          <a:p>
            <a:pPr algn="ctr"/>
            <a:r>
              <a:rPr lang="zh-TW" altLang="en-US" b="1" dirty="0" smtClean="0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保護自己健康的第二招</a:t>
            </a:r>
            <a:r>
              <a:rPr lang="en-US" altLang="zh-TW" b="1" dirty="0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/>
            </a:r>
            <a:br>
              <a:rPr lang="en-US" altLang="zh-TW" b="1" dirty="0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</a:br>
            <a:r>
              <a:rPr lang="zh-TW" altLang="en-US" b="1" dirty="0" smtClean="0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採取保護行為</a:t>
            </a:r>
            <a:endParaRPr lang="zh-TW" altLang="en-US" b="1" dirty="0">
              <a:solidFill>
                <a:srgbClr val="0000FF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altLang="zh-CN" dirty="0" smtClean="0"/>
              <a:t>28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5000926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475656" y="1052736"/>
            <a:ext cx="7170600" cy="1604440"/>
          </a:xfrm>
        </p:spPr>
        <p:txBody>
          <a:bodyPr/>
          <a:lstStyle/>
          <a:p>
            <a:pPr marL="0" lvl="0" indent="0">
              <a:buNone/>
            </a:pPr>
            <a:r>
              <a:rPr lang="zh-TW" altLang="en-US" sz="2200" b="1" dirty="0">
                <a:solidFill>
                  <a:schemeClr val="tx2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天空看起來灰灰霧霧的，會是霧氣嗎</a:t>
            </a:r>
            <a:r>
              <a:rPr lang="en-US" altLang="zh-TW" sz="2200" b="1" dirty="0">
                <a:solidFill>
                  <a:schemeClr val="tx2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?</a:t>
            </a:r>
            <a:r>
              <a:rPr lang="zh-TW" altLang="en-US" sz="2200" b="1" dirty="0">
                <a:solidFill>
                  <a:schemeClr val="tx2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還是空氣污染呢</a:t>
            </a:r>
            <a:r>
              <a:rPr lang="en-US" altLang="zh-TW" sz="2200" b="1" dirty="0">
                <a:solidFill>
                  <a:schemeClr val="tx2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?</a:t>
            </a:r>
          </a:p>
          <a:p>
            <a:pPr marL="0" lvl="0" indent="0">
              <a:buNone/>
            </a:pPr>
            <a:r>
              <a:rPr lang="zh-TW" altLang="en-US" sz="2200" b="1" dirty="0">
                <a:solidFill>
                  <a:schemeClr val="tx2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快到環保署「空氣品質監測網」 看看今天的空氣品質吧</a:t>
            </a:r>
            <a:r>
              <a:rPr lang="en-US" altLang="zh-TW" sz="2200" b="1" dirty="0">
                <a:solidFill>
                  <a:schemeClr val="tx2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! </a:t>
            </a:r>
          </a:p>
          <a:p>
            <a:pPr marL="0" lvl="0" indent="0">
              <a:buNone/>
            </a:pPr>
            <a:r>
              <a:rPr lang="zh-TW" altLang="en-US" sz="2200" b="1" dirty="0" smtClean="0">
                <a:solidFill>
                  <a:srgbClr val="008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．環保署</a:t>
            </a:r>
            <a:r>
              <a:rPr lang="zh-TW" altLang="en-US" sz="2200" b="1" dirty="0">
                <a:solidFill>
                  <a:srgbClr val="008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「空氣品質監測網」</a:t>
            </a:r>
          </a:p>
          <a:p>
            <a:pPr marL="0" lvl="0" indent="0">
              <a:buNone/>
            </a:pPr>
            <a:r>
              <a:rPr lang="zh-TW" altLang="en-US" sz="2200" b="1" dirty="0" smtClean="0">
                <a:solidFill>
                  <a:srgbClr val="008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．網址</a:t>
            </a:r>
            <a:r>
              <a:rPr lang="en-US" altLang="zh-TW" sz="2200" b="1" dirty="0">
                <a:solidFill>
                  <a:srgbClr val="008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︰</a:t>
            </a:r>
            <a:r>
              <a:rPr lang="en-US" altLang="zh-TW" sz="2200" b="1" dirty="0">
                <a:solidFill>
                  <a:srgbClr val="00800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http://taqm.epa.gov.tw/</a:t>
            </a:r>
            <a:r>
              <a:rPr lang="en-US" altLang="zh-TW" sz="2200" b="1" dirty="0" err="1">
                <a:solidFill>
                  <a:srgbClr val="00800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taqm</a:t>
            </a:r>
            <a:r>
              <a:rPr lang="en-US" altLang="zh-TW" sz="2200" b="1" dirty="0">
                <a:solidFill>
                  <a:srgbClr val="00800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/</a:t>
            </a:r>
            <a:r>
              <a:rPr lang="en-US" altLang="zh-TW" sz="2200" b="1" dirty="0" err="1">
                <a:solidFill>
                  <a:srgbClr val="00800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tw</a:t>
            </a:r>
            <a:r>
              <a:rPr lang="en-US" altLang="zh-TW" sz="2200" b="1" dirty="0">
                <a:solidFill>
                  <a:srgbClr val="00800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/</a:t>
            </a:r>
          </a:p>
          <a:p>
            <a:pPr marL="0" indent="0">
              <a:buNone/>
            </a:pPr>
            <a:endParaRPr lang="zh-TW" altLang="zh-TW" dirty="0">
              <a:solidFill>
                <a:schemeClr val="tx1">
                  <a:lumMod val="65000"/>
                  <a:lumOff val="35000"/>
                </a:schemeClr>
              </a:solidFill>
              <a:ea typeface="華康勘亭流" panose="02010609000101010101" pitchFamily="49" charset="-120"/>
            </a:endParaRPr>
          </a:p>
        </p:txBody>
      </p:sp>
      <p:sp>
        <p:nvSpPr>
          <p:cNvPr id="7" name="Rectangle 2"/>
          <p:cNvSpPr txBox="1">
            <a:spLocks noChangeArrowheads="1"/>
          </p:cNvSpPr>
          <p:nvPr/>
        </p:nvSpPr>
        <p:spPr bwMode="auto">
          <a:xfrm>
            <a:off x="2411760" y="275344"/>
            <a:ext cx="5112568" cy="57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rtl="0" fontAlgn="base">
              <a:spcBef>
                <a:spcPct val="0"/>
              </a:spcBef>
              <a:spcAft>
                <a:spcPct val="0"/>
              </a:spcAft>
              <a:defRPr sz="28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r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MS PGothic" panose="020B0600070205080204" pitchFamily="34" charset="-128"/>
                <a:ea typeface="MS PGothic" panose="020B0600070205080204" pitchFamily="34" charset="-128"/>
              </a:defRPr>
            </a:lvl2pPr>
            <a:lvl3pPr algn="r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MS PGothic" panose="020B0600070205080204" pitchFamily="34" charset="-128"/>
                <a:ea typeface="MS PGothic" panose="020B0600070205080204" pitchFamily="34" charset="-128"/>
              </a:defRPr>
            </a:lvl3pPr>
            <a:lvl4pPr algn="r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MS PGothic" panose="020B0600070205080204" pitchFamily="34" charset="-128"/>
                <a:ea typeface="MS PGothic" panose="020B0600070205080204" pitchFamily="34" charset="-128"/>
              </a:defRPr>
            </a:lvl4pPr>
            <a:lvl5pPr algn="r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MS PGothic" panose="020B0600070205080204" pitchFamily="34" charset="-128"/>
                <a:ea typeface="MS PGothic" panose="020B0600070205080204" pitchFamily="34" charset="-128"/>
              </a:defRPr>
            </a:lvl5pPr>
            <a:lvl6pPr marL="457200" algn="r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MS PGothic" panose="020B0600070205080204" pitchFamily="34" charset="-128"/>
                <a:ea typeface="MS PGothic" panose="020B0600070205080204" pitchFamily="34" charset="-128"/>
              </a:defRPr>
            </a:lvl6pPr>
            <a:lvl7pPr marL="914400" algn="r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MS PGothic" panose="020B0600070205080204" pitchFamily="34" charset="-128"/>
                <a:ea typeface="MS PGothic" panose="020B0600070205080204" pitchFamily="34" charset="-128"/>
              </a:defRPr>
            </a:lvl7pPr>
            <a:lvl8pPr marL="1371600" algn="r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MS PGothic" panose="020B0600070205080204" pitchFamily="34" charset="-128"/>
                <a:ea typeface="MS PGothic" panose="020B0600070205080204" pitchFamily="34" charset="-128"/>
              </a:defRPr>
            </a:lvl8pPr>
            <a:lvl9pPr marL="1828800" algn="r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MS PGothic" panose="020B0600070205080204" pitchFamily="34" charset="-128"/>
                <a:ea typeface="MS PGothic" panose="020B0600070205080204" pitchFamily="34" charset="-128"/>
              </a:defRPr>
            </a:lvl9pPr>
          </a:lstStyle>
          <a:p>
            <a:pPr algn="ctr"/>
            <a:r>
              <a:rPr lang="zh-TW" altLang="en-US" sz="4000" b="1" dirty="0" smtClean="0">
                <a:solidFill>
                  <a:schemeClr val="accent1">
                    <a:lumMod val="75000"/>
                  </a:schemeClr>
                </a:solidFill>
                <a:latin typeface="新細明體" panose="02020500000000000000" pitchFamily="18" charset="-120"/>
                <a:ea typeface="新細明體" panose="02020500000000000000" pitchFamily="18" charset="-120"/>
              </a:rPr>
              <a:t>天空變成</a:t>
            </a:r>
            <a:r>
              <a:rPr lang="zh-TW" altLang="en-US" sz="4000" b="1" dirty="0">
                <a:solidFill>
                  <a:schemeClr val="accent1">
                    <a:lumMod val="75000"/>
                  </a:schemeClr>
                </a:solidFill>
                <a:latin typeface="新細明體" panose="02020500000000000000" pitchFamily="18" charset="-120"/>
                <a:ea typeface="新細明體" panose="02020500000000000000" pitchFamily="18" charset="-120"/>
              </a:rPr>
              <a:t>灰</a:t>
            </a:r>
            <a:r>
              <a:rPr lang="zh-TW" altLang="en-US" sz="4000" b="1" dirty="0" smtClean="0">
                <a:solidFill>
                  <a:schemeClr val="accent1">
                    <a:lumMod val="75000"/>
                  </a:schemeClr>
                </a:solidFill>
                <a:latin typeface="新細明體" panose="02020500000000000000" pitchFamily="18" charset="-120"/>
                <a:ea typeface="新細明體" panose="02020500000000000000" pitchFamily="18" charset="-120"/>
              </a:rPr>
              <a:t>濛濛</a:t>
            </a:r>
            <a:r>
              <a:rPr lang="zh-TW" altLang="en-US" sz="4000" b="1" dirty="0">
                <a:solidFill>
                  <a:schemeClr val="accent1">
                    <a:lumMod val="75000"/>
                  </a:schemeClr>
                </a:solidFill>
                <a:latin typeface="新細明體" panose="02020500000000000000" pitchFamily="18" charset="-120"/>
                <a:ea typeface="新細明體" panose="02020500000000000000" pitchFamily="18" charset="-120"/>
              </a:rPr>
              <a:t>的 </a:t>
            </a:r>
            <a:r>
              <a:rPr lang="en-US" altLang="zh-TW" sz="4000" b="1" dirty="0" smtClean="0">
                <a:solidFill>
                  <a:schemeClr val="accent1">
                    <a:lumMod val="75000"/>
                  </a:schemeClr>
                </a:solidFill>
                <a:latin typeface="新細明體" panose="02020500000000000000" pitchFamily="18" charset="-120"/>
                <a:ea typeface="新細明體" panose="02020500000000000000" pitchFamily="18" charset="-120"/>
              </a:rPr>
              <a:t>!!</a:t>
            </a:r>
            <a:r>
              <a:rPr lang="zh-TW" altLang="en-US" sz="4000" b="1" dirty="0" smtClean="0">
                <a:solidFill>
                  <a:schemeClr val="accent1">
                    <a:lumMod val="75000"/>
                  </a:schemeClr>
                </a:solidFill>
                <a:latin typeface="新細明體" panose="02020500000000000000" pitchFamily="18" charset="-120"/>
                <a:ea typeface="新細明體" panose="02020500000000000000" pitchFamily="18" charset="-120"/>
              </a:rPr>
              <a:t>  </a:t>
            </a:r>
            <a:endParaRPr lang="zh-TW" altLang="zh-TW" sz="4000" b="1" dirty="0">
              <a:solidFill>
                <a:schemeClr val="accent1">
                  <a:lumMod val="75000"/>
                </a:schemeClr>
              </a:solidFill>
              <a:latin typeface="新細明體" panose="02020500000000000000" pitchFamily="18" charset="-120"/>
              <a:ea typeface="新細明體" panose="02020500000000000000" pitchFamily="18" charset="-120"/>
            </a:endParaRPr>
          </a:p>
        </p:txBody>
      </p:sp>
      <p:pic>
        <p:nvPicPr>
          <p:cNvPr id="8" name="圖片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87624" y="3068960"/>
            <a:ext cx="3467993" cy="2597682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9" name="圖片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01264" y="3068960"/>
            <a:ext cx="3462120" cy="2606463"/>
          </a:xfrm>
          <a:prstGeom prst="rect">
            <a:avLst/>
          </a:prstGeom>
          <a:ln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  <a:prstDash val="sysDot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2" name="投影片編號版面配置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altLang="zh-CN" dirty="0" smtClean="0"/>
              <a:t>2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4345251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內容版面配置區 2"/>
          <p:cNvSpPr txBox="1">
            <a:spLocks/>
          </p:cNvSpPr>
          <p:nvPr/>
        </p:nvSpPr>
        <p:spPr bwMode="auto">
          <a:xfrm>
            <a:off x="1367136" y="1174820"/>
            <a:ext cx="7776864" cy="5760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zh-TW" altLang="en-US" sz="2400" b="1" u="sng" dirty="0" smtClean="0">
                <a:solidFill>
                  <a:srgbClr val="00206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大家一起從</a:t>
            </a:r>
            <a:r>
              <a:rPr lang="zh-TW" altLang="en-US" sz="2400" b="1" u="sng" dirty="0" smtClean="0">
                <a:solidFill>
                  <a:srgbClr val="CF0050">
                    <a:lumMod val="60000"/>
                    <a:lumOff val="40000"/>
                  </a:srgbClr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食</a:t>
            </a:r>
            <a:r>
              <a:rPr lang="zh-TW" altLang="en-US" sz="2400" b="1" u="sng" dirty="0" smtClean="0">
                <a:solidFill>
                  <a:srgbClr val="00206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、</a:t>
            </a:r>
            <a:r>
              <a:rPr lang="zh-TW" altLang="en-US" sz="2400" b="1" u="sng" dirty="0" smtClean="0">
                <a:solidFill>
                  <a:srgbClr val="CF0050">
                    <a:lumMod val="60000"/>
                    <a:lumOff val="40000"/>
                  </a:srgbClr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衣</a:t>
            </a:r>
            <a:r>
              <a:rPr lang="zh-TW" altLang="en-US" sz="2400" b="1" u="sng" dirty="0" smtClean="0">
                <a:solidFill>
                  <a:srgbClr val="00206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、</a:t>
            </a:r>
            <a:r>
              <a:rPr lang="zh-TW" altLang="en-US" sz="2400" b="1" u="sng" dirty="0" smtClean="0">
                <a:solidFill>
                  <a:srgbClr val="CF0050">
                    <a:lumMod val="60000"/>
                    <a:lumOff val="40000"/>
                  </a:srgbClr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住</a:t>
            </a:r>
            <a:r>
              <a:rPr lang="zh-TW" altLang="en-US" sz="2400" b="1" u="sng" dirty="0" smtClean="0">
                <a:solidFill>
                  <a:srgbClr val="00206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、</a:t>
            </a:r>
            <a:r>
              <a:rPr lang="zh-TW" altLang="en-US" sz="2400" b="1" u="sng" dirty="0" smtClean="0">
                <a:solidFill>
                  <a:srgbClr val="CF0050">
                    <a:lumMod val="60000"/>
                    <a:lumOff val="40000"/>
                  </a:srgbClr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行</a:t>
            </a:r>
            <a:r>
              <a:rPr lang="zh-TW" altLang="en-US" sz="2400" b="1" u="sng" dirty="0" smtClean="0">
                <a:solidFill>
                  <a:srgbClr val="00206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、</a:t>
            </a:r>
            <a:r>
              <a:rPr lang="zh-TW" altLang="en-US" sz="2400" b="1" u="sng" dirty="0" smtClean="0">
                <a:solidFill>
                  <a:srgbClr val="CF0050">
                    <a:lumMod val="60000"/>
                    <a:lumOff val="40000"/>
                  </a:srgbClr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育</a:t>
            </a:r>
            <a:r>
              <a:rPr lang="zh-TW" altLang="en-US" sz="2400" b="1" u="sng" dirty="0" smtClean="0">
                <a:solidFill>
                  <a:srgbClr val="00206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、</a:t>
            </a:r>
            <a:r>
              <a:rPr lang="zh-TW" altLang="en-US" sz="2400" b="1" u="sng" dirty="0" smtClean="0">
                <a:solidFill>
                  <a:srgbClr val="CF0050">
                    <a:lumMod val="60000"/>
                    <a:lumOff val="40000"/>
                  </a:srgbClr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樂</a:t>
            </a:r>
            <a:r>
              <a:rPr lang="zh-TW" altLang="en-US" sz="2400" b="1" u="sng" dirty="0">
                <a:solidFill>
                  <a:srgbClr val="00206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作</a:t>
            </a:r>
            <a:r>
              <a:rPr lang="zh-TW" altLang="en-US" sz="2400" b="1" u="sng" dirty="0" smtClean="0">
                <a:solidFill>
                  <a:srgbClr val="00206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起，不製造污染</a:t>
            </a:r>
            <a:endParaRPr lang="zh-TW" altLang="zh-TW" sz="2400" b="1" u="sng" dirty="0">
              <a:solidFill>
                <a:srgbClr val="002060"/>
              </a:solidFill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367136" y="188640"/>
            <a:ext cx="7319664" cy="859532"/>
          </a:xfrm>
          <a:ln w="19050">
            <a:solidFill>
              <a:schemeClr val="accent1">
                <a:lumMod val="60000"/>
                <a:lumOff val="40000"/>
              </a:schemeClr>
            </a:solidFill>
          </a:ln>
          <a:effectLst>
            <a:glow rad="63500">
              <a:schemeClr val="accent1">
                <a:lumMod val="60000"/>
                <a:lumOff val="40000"/>
                <a:alpha val="40000"/>
              </a:schemeClr>
            </a:glow>
          </a:effectLst>
        </p:spPr>
        <p:txBody>
          <a:bodyPr/>
          <a:lstStyle/>
          <a:p>
            <a:pPr algn="ctr"/>
            <a:r>
              <a:rPr lang="zh-TW" altLang="en-US" b="1" dirty="0" smtClean="0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保護自己健康的第三招</a:t>
            </a:r>
            <a:r>
              <a:rPr lang="en-US" altLang="zh-TW" b="1" dirty="0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/>
            </a:r>
            <a:br>
              <a:rPr lang="en-US" altLang="zh-TW" b="1" dirty="0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</a:br>
            <a:r>
              <a:rPr lang="zh-TW" altLang="en-US" b="1" dirty="0" smtClean="0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不要製造空氣污染</a:t>
            </a:r>
            <a:endParaRPr lang="zh-TW" altLang="en-US" b="1" dirty="0">
              <a:solidFill>
                <a:srgbClr val="0000FF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1259632" y="1750884"/>
            <a:ext cx="7167282" cy="49705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sz="3200" b="1" dirty="0" smtClean="0">
                <a:solidFill>
                  <a:srgbClr val="CF0050">
                    <a:lumMod val="60000"/>
                    <a:lumOff val="40000"/>
                  </a:srgbClr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食</a:t>
            </a:r>
            <a:endParaRPr lang="en-US" altLang="zh-TW" sz="3200" b="1" dirty="0" smtClean="0">
              <a:solidFill>
                <a:srgbClr val="CF0050">
                  <a:lumMod val="60000"/>
                  <a:lumOff val="40000"/>
                </a:srgbClr>
              </a:solidFill>
              <a:latin typeface="Times New Roman" panose="02020603050405020304" pitchFamily="18" charset="0"/>
              <a:ea typeface="標楷體" panose="03000509000000000000" pitchFamily="65" charset="-120"/>
            </a:endParaRPr>
          </a:p>
          <a:p>
            <a:pPr marL="631825" indent="-631825">
              <a:spcBef>
                <a:spcPts val="600"/>
              </a:spcBef>
            </a:pPr>
            <a:r>
              <a:rPr lang="zh-TW" altLang="en-US" sz="2200" b="1" dirty="0" smtClean="0">
                <a:solidFill>
                  <a:srgbClr val="CC990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  <a:sym typeface="Wingdings 2" panose="05020102010507070707" pitchFamily="18" charset="2"/>
              </a:rPr>
              <a:t>      </a:t>
            </a:r>
            <a:r>
              <a:rPr lang="zh-TW" altLang="en-US" sz="2200" b="1" dirty="0">
                <a:solidFill>
                  <a:srgbClr val="00000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  <a:sym typeface="Wingdings 2" panose="05020102010507070707" pitchFamily="18" charset="2"/>
              </a:rPr>
              <a:t>多以水</a:t>
            </a:r>
            <a:r>
              <a:rPr lang="zh-TW" altLang="en-US" sz="22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  <a:sym typeface="Wingdings 2" panose="05020102010507070707" pitchFamily="18" charset="2"/>
              </a:rPr>
              <a:t>煮、清蒸方式烹調食物</a:t>
            </a:r>
            <a:r>
              <a:rPr lang="zh-TW" altLang="en-US" sz="22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，可以減少含有</a:t>
            </a:r>
            <a:r>
              <a:rPr lang="en-US" altLang="zh-TW" sz="22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PM</a:t>
            </a:r>
            <a:r>
              <a:rPr lang="en-US" altLang="zh-TW" sz="2200" b="1" baseline="-25000" dirty="0" smtClean="0">
                <a:solidFill>
                  <a:srgbClr val="00000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2.5</a:t>
            </a:r>
            <a:r>
              <a:rPr lang="zh-TW" altLang="en-US" sz="22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的油煙。</a:t>
            </a:r>
            <a:endParaRPr lang="en-US" altLang="zh-TW" sz="2200" b="1" dirty="0" smtClean="0">
              <a:solidFill>
                <a:srgbClr val="000000"/>
              </a:solidFill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>
              <a:spcBef>
                <a:spcPts val="600"/>
              </a:spcBef>
            </a:pPr>
            <a:r>
              <a:rPr lang="zh-TW" altLang="en-US" sz="2200" b="1" dirty="0" smtClean="0">
                <a:solidFill>
                  <a:srgbClr val="CC990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  <a:sym typeface="Wingdings 2" panose="05020102010507070707" pitchFamily="18" charset="2"/>
              </a:rPr>
              <a:t>     </a:t>
            </a:r>
            <a:r>
              <a:rPr lang="zh-TW" altLang="en-US" sz="22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  <a:sym typeface="Symbol" panose="05050102010706020507" pitchFamily="18" charset="2"/>
              </a:rPr>
              <a:t> </a:t>
            </a:r>
            <a:r>
              <a:rPr lang="zh-TW" altLang="zh-TW" sz="22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少</a:t>
            </a:r>
            <a:r>
              <a:rPr lang="zh-TW" altLang="zh-TW" sz="2200" b="1" dirty="0">
                <a:solidFill>
                  <a:srgbClr val="00000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吃燒烤食物，減少食物燒烤過程中產生的</a:t>
            </a:r>
            <a:r>
              <a:rPr lang="en-US" altLang="zh-TW" sz="22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PM</a:t>
            </a:r>
            <a:r>
              <a:rPr lang="en-US" altLang="zh-TW" sz="2200" b="1" baseline="-25000" dirty="0" smtClean="0">
                <a:solidFill>
                  <a:srgbClr val="00000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2.5</a:t>
            </a:r>
            <a:r>
              <a:rPr lang="zh-TW" altLang="en-US" sz="22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 。</a:t>
            </a:r>
            <a:endParaRPr lang="en-US" altLang="zh-TW" sz="2200" b="1" dirty="0" smtClean="0">
              <a:solidFill>
                <a:srgbClr val="CF0050">
                  <a:lumMod val="60000"/>
                  <a:lumOff val="40000"/>
                </a:srgbClr>
              </a:solidFill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  <a:sym typeface="Wingdings 2" panose="05020102010507070707" pitchFamily="18" charset="2"/>
            </a:endParaRPr>
          </a:p>
          <a:p>
            <a:r>
              <a:rPr lang="zh-TW" altLang="en-US" sz="3200" b="1" dirty="0" smtClean="0">
                <a:solidFill>
                  <a:srgbClr val="CF0050">
                    <a:lumMod val="60000"/>
                    <a:lumOff val="40000"/>
                  </a:srgbClr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  <a:sym typeface="Wingdings 2" panose="05020102010507070707" pitchFamily="18" charset="2"/>
              </a:rPr>
              <a:t>衣</a:t>
            </a:r>
            <a:endParaRPr lang="en-US" altLang="zh-TW" sz="3200" b="1" dirty="0">
              <a:solidFill>
                <a:srgbClr val="CF0050">
                  <a:lumMod val="60000"/>
                  <a:lumOff val="40000"/>
                </a:srgbClr>
              </a:solidFill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  <a:sym typeface="Wingdings 2" panose="05020102010507070707" pitchFamily="18" charset="2"/>
            </a:endParaRPr>
          </a:p>
          <a:p>
            <a:pPr marL="541338" indent="-541338"/>
            <a:r>
              <a:rPr lang="zh-TW" altLang="en-US" sz="2200" b="1" dirty="0" smtClean="0">
                <a:solidFill>
                  <a:srgbClr val="CC990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  <a:sym typeface="Wingdings 2" panose="05020102010507070707" pitchFamily="18" charset="2"/>
              </a:rPr>
              <a:t>     </a:t>
            </a:r>
            <a:r>
              <a:rPr lang="zh-TW" altLang="en-US" sz="2200" b="1" dirty="0">
                <a:solidFill>
                  <a:srgbClr val="00000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  <a:sym typeface="Wingdings 2" panose="05020102010507070707" pitchFamily="18" charset="2"/>
              </a:rPr>
              <a:t>改穿天然纖維材料或環保的衣服，減少穿石化</a:t>
            </a:r>
            <a:r>
              <a:rPr lang="zh-TW" altLang="en-US" sz="22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  <a:sym typeface="Wingdings 2" panose="05020102010507070707" pitchFamily="18" charset="2"/>
              </a:rPr>
              <a:t>原料做成</a:t>
            </a:r>
            <a:r>
              <a:rPr lang="zh-TW" altLang="en-US" sz="2200" b="1" dirty="0">
                <a:solidFill>
                  <a:srgbClr val="00000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  <a:sym typeface="Wingdings 2" panose="05020102010507070707" pitchFamily="18" charset="2"/>
              </a:rPr>
              <a:t>的化學合成纖維衣服，因為製做這些衣服既耗能又會產生</a:t>
            </a:r>
            <a:r>
              <a:rPr lang="en-US" altLang="zh-TW" sz="22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  <a:sym typeface="Wingdings 2" panose="05020102010507070707" pitchFamily="18" charset="2"/>
              </a:rPr>
              <a:t>PM</a:t>
            </a:r>
            <a:r>
              <a:rPr lang="en-US" altLang="zh-TW" sz="2200" b="1" baseline="-25000" dirty="0" smtClean="0">
                <a:solidFill>
                  <a:srgbClr val="00000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  <a:sym typeface="Wingdings 2" panose="05020102010507070707" pitchFamily="18" charset="2"/>
              </a:rPr>
              <a:t>2.5</a:t>
            </a:r>
            <a:r>
              <a:rPr lang="zh-TW" altLang="en-US" sz="22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  <a:sym typeface="Wingdings 2" panose="05020102010507070707" pitchFamily="18" charset="2"/>
              </a:rPr>
              <a:t>。</a:t>
            </a:r>
            <a:r>
              <a:rPr lang="en-US" altLang="zh-TW" sz="2200" b="1" dirty="0" smtClean="0">
                <a:solidFill>
                  <a:srgbClr val="CC990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  <a:sym typeface="Wingdings 2" panose="05020102010507070707" pitchFamily="18" charset="2"/>
              </a:rPr>
              <a:t> </a:t>
            </a:r>
            <a:endParaRPr lang="en-US" altLang="zh-TW" sz="2200" b="1" dirty="0" smtClean="0">
              <a:solidFill>
                <a:srgbClr val="CF0050">
                  <a:lumMod val="60000"/>
                  <a:lumOff val="40000"/>
                </a:srgbClr>
              </a:solidFill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r>
              <a:rPr lang="zh-TW" altLang="en-US" sz="3200" b="1" dirty="0" smtClean="0">
                <a:solidFill>
                  <a:srgbClr val="CF0050">
                    <a:lumMod val="60000"/>
                    <a:lumOff val="40000"/>
                  </a:srgbClr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住</a:t>
            </a:r>
            <a:endParaRPr lang="en-US" altLang="zh-TW" sz="3200" b="1" dirty="0" smtClean="0">
              <a:solidFill>
                <a:srgbClr val="CF0050">
                  <a:lumMod val="60000"/>
                  <a:lumOff val="40000"/>
                </a:srgbClr>
              </a:solidFill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>
              <a:spcBef>
                <a:spcPts val="600"/>
              </a:spcBef>
            </a:pPr>
            <a:r>
              <a:rPr lang="zh-TW" altLang="en-US" sz="2000" b="1" dirty="0" smtClean="0">
                <a:solidFill>
                  <a:srgbClr val="CC990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  <a:sym typeface="Wingdings 2" panose="05020102010507070707" pitchFamily="18" charset="2"/>
              </a:rPr>
              <a:t>  </a:t>
            </a:r>
            <a:r>
              <a:rPr lang="zh-TW" altLang="en-US" sz="2200" b="1" dirty="0" smtClean="0">
                <a:solidFill>
                  <a:srgbClr val="CC990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  <a:sym typeface="Wingdings 2" panose="05020102010507070707" pitchFamily="18" charset="2"/>
              </a:rPr>
              <a:t>   </a:t>
            </a:r>
            <a:r>
              <a:rPr lang="zh-TW" altLang="en-US" sz="2200" b="1" dirty="0">
                <a:solidFill>
                  <a:srgbClr val="CC990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  <a:sym typeface="Wingdings 2" panose="05020102010507070707" pitchFamily="18" charset="2"/>
              </a:rPr>
              <a:t> </a:t>
            </a:r>
            <a:r>
              <a:rPr lang="zh-TW" altLang="en-US" sz="22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綠化家中環境。</a:t>
            </a:r>
            <a:endParaRPr lang="en-US" altLang="zh-TW" sz="2200" b="1" dirty="0">
              <a:solidFill>
                <a:srgbClr val="000000"/>
              </a:solidFill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>
              <a:spcBef>
                <a:spcPts val="600"/>
              </a:spcBef>
            </a:pPr>
            <a:r>
              <a:rPr lang="zh-TW" altLang="en-US" sz="2200" b="1" dirty="0">
                <a:solidFill>
                  <a:srgbClr val="CC990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  <a:sym typeface="Wingdings 2" panose="05020102010507070707" pitchFamily="18" charset="2"/>
              </a:rPr>
              <a:t>   </a:t>
            </a:r>
            <a:r>
              <a:rPr lang="zh-TW" altLang="en-US" sz="2200" b="1" dirty="0" smtClean="0">
                <a:solidFill>
                  <a:srgbClr val="CC990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  <a:sym typeface="Wingdings 2" panose="05020102010507070707" pitchFamily="18" charset="2"/>
              </a:rPr>
              <a:t>  </a:t>
            </a:r>
            <a:r>
              <a:rPr lang="zh-TW" altLang="en-US" sz="22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  <a:sym typeface="Symbol" panose="05050102010706020507" pitchFamily="18" charset="2"/>
              </a:rPr>
              <a:t> 節約用電，</a:t>
            </a:r>
            <a:r>
              <a:rPr lang="zh-TW" altLang="zh-TW" sz="22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減少</a:t>
            </a:r>
            <a:r>
              <a:rPr lang="zh-TW" altLang="en-US" sz="22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火力發電所產生的</a:t>
            </a:r>
            <a:r>
              <a:rPr lang="en-US" altLang="zh-TW" sz="22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PM</a:t>
            </a:r>
            <a:r>
              <a:rPr lang="en-US" altLang="zh-TW" sz="2200" b="1" baseline="-25000" dirty="0" smtClean="0">
                <a:solidFill>
                  <a:srgbClr val="00000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2.5</a:t>
            </a:r>
            <a:r>
              <a:rPr lang="zh-TW" altLang="en-US" sz="22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 </a:t>
            </a:r>
            <a:r>
              <a:rPr lang="zh-TW" altLang="en-US" sz="2200" b="1" dirty="0">
                <a:solidFill>
                  <a:srgbClr val="00000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。</a:t>
            </a:r>
            <a:endParaRPr lang="en-US" altLang="zh-TW" sz="2200" b="1" dirty="0">
              <a:solidFill>
                <a:srgbClr val="000000"/>
              </a:solidFill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>
              <a:spcBef>
                <a:spcPts val="600"/>
              </a:spcBef>
            </a:pPr>
            <a:endParaRPr lang="zh-TW" altLang="en-US" sz="2000" b="1" dirty="0">
              <a:solidFill>
                <a:srgbClr val="000000"/>
              </a:solidFill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altLang="zh-CN" dirty="0" smtClean="0"/>
              <a:t>29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9508688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326530" y="116632"/>
            <a:ext cx="7360270" cy="934951"/>
          </a:xfrm>
          <a:ln w="19050">
            <a:solidFill>
              <a:schemeClr val="accent1">
                <a:lumMod val="60000"/>
                <a:lumOff val="40000"/>
              </a:schemeClr>
            </a:solidFill>
          </a:ln>
          <a:effectLst>
            <a:glow rad="63500">
              <a:schemeClr val="accent1">
                <a:lumMod val="60000"/>
                <a:lumOff val="40000"/>
                <a:alpha val="40000"/>
              </a:schemeClr>
            </a:glow>
          </a:effectLst>
        </p:spPr>
        <p:txBody>
          <a:bodyPr/>
          <a:lstStyle/>
          <a:p>
            <a:pPr algn="ctr"/>
            <a:r>
              <a:rPr lang="zh-TW" altLang="en-US" b="1" dirty="0" smtClean="0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保護自己健康的第三招</a:t>
            </a:r>
            <a:r>
              <a:rPr lang="en-US" altLang="zh-TW" b="1" dirty="0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/>
            </a:r>
            <a:br>
              <a:rPr lang="en-US" altLang="zh-TW" b="1" dirty="0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</a:br>
            <a:r>
              <a:rPr lang="zh-TW" altLang="en-US" b="1" dirty="0" smtClean="0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不要製造空氣污染</a:t>
            </a:r>
            <a:endParaRPr lang="zh-TW" altLang="en-US" b="1" dirty="0">
              <a:solidFill>
                <a:srgbClr val="0000FF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1126332" y="2019593"/>
            <a:ext cx="7488832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sz="3200" b="1" dirty="0" smtClean="0">
                <a:solidFill>
                  <a:srgbClr val="CF0050">
                    <a:lumMod val="60000"/>
                    <a:lumOff val="40000"/>
                  </a:srgbClr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行</a:t>
            </a:r>
            <a:endParaRPr lang="en-US" altLang="zh-TW" sz="3200" b="1" dirty="0" smtClean="0">
              <a:solidFill>
                <a:srgbClr val="CF0050">
                  <a:lumMod val="60000"/>
                  <a:lumOff val="40000"/>
                </a:srgbClr>
              </a:solidFill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>
              <a:spcBef>
                <a:spcPts val="600"/>
              </a:spcBef>
            </a:pPr>
            <a:r>
              <a:rPr lang="zh-TW" altLang="en-US" sz="2200" b="1" dirty="0" smtClean="0">
                <a:solidFill>
                  <a:srgbClr val="CC990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  <a:sym typeface="Wingdings 2" panose="05020102010507070707" pitchFamily="18" charset="2"/>
              </a:rPr>
              <a:t>     </a:t>
            </a:r>
            <a:r>
              <a:rPr lang="zh-TW" altLang="en-US" sz="22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  <a:sym typeface="Wingdings 2" panose="05020102010507070707" pitchFamily="18" charset="2"/>
              </a:rPr>
              <a:t>多多</a:t>
            </a:r>
            <a:r>
              <a:rPr lang="zh-TW" altLang="zh-TW" sz="22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搭</a:t>
            </a:r>
            <a:r>
              <a:rPr lang="zh-TW" altLang="en-US" sz="22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乘</a:t>
            </a:r>
            <a:r>
              <a:rPr lang="zh-TW" altLang="zh-TW" sz="22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公共</a:t>
            </a:r>
            <a:r>
              <a:rPr lang="zh-TW" altLang="zh-TW" sz="2200" b="1" dirty="0">
                <a:solidFill>
                  <a:srgbClr val="00000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運輸</a:t>
            </a:r>
            <a:r>
              <a:rPr lang="zh-TW" altLang="zh-TW" sz="22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工具</a:t>
            </a:r>
            <a:r>
              <a:rPr lang="zh-TW" altLang="en-US" sz="22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，</a:t>
            </a:r>
            <a:r>
              <a:rPr lang="zh-TW" altLang="zh-TW" sz="22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可以</a:t>
            </a:r>
            <a:r>
              <a:rPr lang="zh-TW" altLang="zh-TW" sz="2200" b="1" dirty="0">
                <a:solidFill>
                  <a:srgbClr val="00000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減少廢氣</a:t>
            </a:r>
            <a:r>
              <a:rPr lang="zh-TW" altLang="zh-TW" sz="22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排放</a:t>
            </a:r>
            <a:r>
              <a:rPr lang="zh-TW" altLang="en-US" sz="22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和</a:t>
            </a:r>
            <a:r>
              <a:rPr lang="zh-TW" altLang="zh-TW" sz="2200" b="1" dirty="0">
                <a:solidFill>
                  <a:srgbClr val="00000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消耗</a:t>
            </a:r>
            <a:r>
              <a:rPr lang="zh-TW" altLang="zh-TW" sz="22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能源</a:t>
            </a:r>
            <a:r>
              <a:rPr lang="zh-TW" altLang="en-US" sz="22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。</a:t>
            </a:r>
            <a:endParaRPr lang="en-US" altLang="zh-TW" sz="2200" b="1" dirty="0" smtClean="0">
              <a:solidFill>
                <a:srgbClr val="000000"/>
              </a:solidFill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>
              <a:spcBef>
                <a:spcPts val="600"/>
              </a:spcBef>
            </a:pPr>
            <a:r>
              <a:rPr lang="zh-TW" altLang="en-US" sz="2200" b="1" dirty="0" smtClean="0">
                <a:solidFill>
                  <a:srgbClr val="CC990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  <a:sym typeface="Wingdings 2" panose="05020102010507070707" pitchFamily="18" charset="2"/>
              </a:rPr>
              <a:t>     </a:t>
            </a:r>
            <a:r>
              <a:rPr lang="zh-TW" altLang="en-US" sz="22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  <a:sym typeface="Symbol" panose="05050102010706020507" pitchFamily="18" charset="2"/>
              </a:rPr>
              <a:t> </a:t>
            </a:r>
            <a:r>
              <a:rPr lang="zh-TW" altLang="en-US" sz="22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騎腳踏車。</a:t>
            </a:r>
            <a:endParaRPr lang="en-US" altLang="zh-TW" sz="2200" b="1" dirty="0" smtClean="0">
              <a:solidFill>
                <a:srgbClr val="CF0050">
                  <a:lumMod val="60000"/>
                  <a:lumOff val="40000"/>
                </a:srgbClr>
              </a:solidFill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  <a:sym typeface="Wingdings 2" panose="05020102010507070707" pitchFamily="18" charset="2"/>
            </a:endParaRPr>
          </a:p>
          <a:p>
            <a:r>
              <a:rPr lang="zh-TW" altLang="en-US" sz="3200" b="1" dirty="0" smtClean="0">
                <a:solidFill>
                  <a:srgbClr val="CF0050">
                    <a:lumMod val="60000"/>
                    <a:lumOff val="40000"/>
                  </a:srgbClr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  <a:sym typeface="Wingdings 2" panose="05020102010507070707" pitchFamily="18" charset="2"/>
              </a:rPr>
              <a:t>育</a:t>
            </a:r>
            <a:r>
              <a:rPr lang="zh-TW" altLang="en-US" sz="2000" b="1" dirty="0" smtClean="0">
                <a:solidFill>
                  <a:srgbClr val="CC990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  <a:sym typeface="Wingdings 2" panose="05020102010507070707" pitchFamily="18" charset="2"/>
              </a:rPr>
              <a:t>     </a:t>
            </a:r>
            <a:endParaRPr lang="en-US" altLang="zh-TW" sz="2000" b="1" dirty="0" smtClean="0">
              <a:solidFill>
                <a:srgbClr val="CC9900"/>
              </a:solidFill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  <a:sym typeface="Wingdings 2" panose="05020102010507070707" pitchFamily="18" charset="2"/>
            </a:endParaRPr>
          </a:p>
          <a:p>
            <a:r>
              <a:rPr lang="zh-TW" altLang="en-US" sz="2200" b="1" dirty="0">
                <a:solidFill>
                  <a:srgbClr val="CC990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  <a:sym typeface="Wingdings 2" panose="05020102010507070707" pitchFamily="18" charset="2"/>
              </a:rPr>
              <a:t> </a:t>
            </a:r>
            <a:r>
              <a:rPr lang="zh-TW" altLang="en-US" sz="2200" b="1" dirty="0" smtClean="0">
                <a:solidFill>
                  <a:srgbClr val="CC990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  <a:sym typeface="Wingdings 2" panose="05020102010507070707" pitchFamily="18" charset="2"/>
              </a:rPr>
              <a:t>     </a:t>
            </a:r>
            <a:r>
              <a:rPr lang="zh-TW" altLang="en-US" sz="22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  <a:sym typeface="Wingdings 2" panose="05020102010507070707" pitchFamily="18" charset="2"/>
              </a:rPr>
              <a:t>多多瞭解和閱讀空氣污染的知識</a:t>
            </a:r>
            <a:r>
              <a:rPr lang="zh-TW" altLang="en-US" sz="22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。</a:t>
            </a:r>
            <a:endParaRPr lang="en-US" altLang="zh-TW" sz="2200" b="1" dirty="0" smtClean="0">
              <a:solidFill>
                <a:srgbClr val="CF0050">
                  <a:lumMod val="60000"/>
                  <a:lumOff val="40000"/>
                </a:srgbClr>
              </a:solidFill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r>
              <a:rPr lang="zh-TW" altLang="en-US" sz="3200" b="1" dirty="0" smtClean="0">
                <a:solidFill>
                  <a:srgbClr val="CF0050">
                    <a:lumMod val="60000"/>
                    <a:lumOff val="40000"/>
                  </a:srgbClr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樂</a:t>
            </a:r>
            <a:r>
              <a:rPr lang="zh-TW" altLang="en-US" sz="2000" b="1" dirty="0" smtClean="0">
                <a:solidFill>
                  <a:srgbClr val="CC990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  <a:sym typeface="Wingdings 2" panose="05020102010507070707" pitchFamily="18" charset="2"/>
              </a:rPr>
              <a:t>     </a:t>
            </a:r>
            <a:endParaRPr lang="en-US" altLang="zh-TW" sz="2000" b="1" dirty="0" smtClean="0">
              <a:solidFill>
                <a:srgbClr val="CC9900"/>
              </a:solidFill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  <a:sym typeface="Wingdings 2" panose="05020102010507070707" pitchFamily="18" charset="2"/>
            </a:endParaRPr>
          </a:p>
          <a:p>
            <a:pPr marL="631825" indent="-631825"/>
            <a:r>
              <a:rPr lang="zh-TW" altLang="en-US" sz="2000" b="1" dirty="0">
                <a:solidFill>
                  <a:srgbClr val="CC990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  <a:sym typeface="Wingdings 2" panose="05020102010507070707" pitchFamily="18" charset="2"/>
              </a:rPr>
              <a:t> </a:t>
            </a:r>
            <a:r>
              <a:rPr lang="zh-TW" altLang="en-US" sz="2000" b="1" dirty="0" smtClean="0">
                <a:solidFill>
                  <a:srgbClr val="CC990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  <a:sym typeface="Wingdings 2" panose="05020102010507070707" pitchFamily="18" charset="2"/>
              </a:rPr>
              <a:t>     </a:t>
            </a:r>
            <a:r>
              <a:rPr lang="zh-TW" altLang="en-US" sz="22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跟家裡宣導環保的祭拜方法，例如不燒金錢、使用環保鞭炮。</a:t>
            </a:r>
            <a:endParaRPr lang="en-US" altLang="zh-TW" sz="2200" b="1" dirty="0">
              <a:solidFill>
                <a:srgbClr val="000000"/>
              </a:solidFill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</p:txBody>
      </p:sp>
      <p:sp>
        <p:nvSpPr>
          <p:cNvPr id="6" name="內容版面配置區 2"/>
          <p:cNvSpPr txBox="1">
            <a:spLocks/>
          </p:cNvSpPr>
          <p:nvPr/>
        </p:nvSpPr>
        <p:spPr bwMode="auto">
          <a:xfrm>
            <a:off x="1298393" y="1395956"/>
            <a:ext cx="7776864" cy="5760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zh-TW" altLang="en-US" sz="2400" b="1" u="sng" dirty="0" smtClean="0">
                <a:solidFill>
                  <a:srgbClr val="00206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大家一起從</a:t>
            </a:r>
            <a:r>
              <a:rPr lang="zh-TW" altLang="en-US" sz="2400" b="1" u="sng" dirty="0" smtClean="0">
                <a:solidFill>
                  <a:srgbClr val="CF0050">
                    <a:lumMod val="60000"/>
                    <a:lumOff val="40000"/>
                  </a:srgbClr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食</a:t>
            </a:r>
            <a:r>
              <a:rPr lang="zh-TW" altLang="en-US" sz="2400" b="1" u="sng" dirty="0" smtClean="0">
                <a:solidFill>
                  <a:srgbClr val="00206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、</a:t>
            </a:r>
            <a:r>
              <a:rPr lang="zh-TW" altLang="en-US" sz="2400" b="1" u="sng" dirty="0" smtClean="0">
                <a:solidFill>
                  <a:srgbClr val="CF0050">
                    <a:lumMod val="60000"/>
                    <a:lumOff val="40000"/>
                  </a:srgbClr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衣</a:t>
            </a:r>
            <a:r>
              <a:rPr lang="zh-TW" altLang="en-US" sz="2400" b="1" u="sng" dirty="0" smtClean="0">
                <a:solidFill>
                  <a:srgbClr val="00206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、</a:t>
            </a:r>
            <a:r>
              <a:rPr lang="zh-TW" altLang="en-US" sz="2400" b="1" u="sng" dirty="0" smtClean="0">
                <a:solidFill>
                  <a:srgbClr val="CF0050">
                    <a:lumMod val="60000"/>
                    <a:lumOff val="40000"/>
                  </a:srgbClr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住</a:t>
            </a:r>
            <a:r>
              <a:rPr lang="zh-TW" altLang="en-US" sz="2400" b="1" u="sng" dirty="0" smtClean="0">
                <a:solidFill>
                  <a:srgbClr val="00206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、</a:t>
            </a:r>
            <a:r>
              <a:rPr lang="zh-TW" altLang="en-US" sz="2400" b="1" u="sng" dirty="0" smtClean="0">
                <a:solidFill>
                  <a:srgbClr val="CF0050">
                    <a:lumMod val="60000"/>
                    <a:lumOff val="40000"/>
                  </a:srgbClr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行</a:t>
            </a:r>
            <a:r>
              <a:rPr lang="zh-TW" altLang="en-US" sz="2400" b="1" u="sng" dirty="0" smtClean="0">
                <a:solidFill>
                  <a:srgbClr val="00206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、</a:t>
            </a:r>
            <a:r>
              <a:rPr lang="zh-TW" altLang="en-US" sz="2400" b="1" u="sng" dirty="0" smtClean="0">
                <a:solidFill>
                  <a:srgbClr val="CF0050">
                    <a:lumMod val="60000"/>
                    <a:lumOff val="40000"/>
                  </a:srgbClr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育</a:t>
            </a:r>
            <a:r>
              <a:rPr lang="zh-TW" altLang="en-US" sz="2400" b="1" u="sng" dirty="0" smtClean="0">
                <a:solidFill>
                  <a:srgbClr val="00206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、</a:t>
            </a:r>
            <a:r>
              <a:rPr lang="zh-TW" altLang="en-US" sz="2400" b="1" u="sng" dirty="0" smtClean="0">
                <a:solidFill>
                  <a:srgbClr val="CF0050">
                    <a:lumMod val="60000"/>
                    <a:lumOff val="40000"/>
                  </a:srgbClr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樂</a:t>
            </a:r>
            <a:r>
              <a:rPr lang="zh-TW" altLang="en-US" sz="2400" b="1" u="sng" dirty="0">
                <a:solidFill>
                  <a:srgbClr val="00206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作</a:t>
            </a:r>
            <a:r>
              <a:rPr lang="zh-TW" altLang="en-US" sz="2400" b="1" u="sng" dirty="0" smtClean="0">
                <a:solidFill>
                  <a:srgbClr val="00206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起，不製造污染</a:t>
            </a:r>
            <a:endParaRPr lang="zh-TW" altLang="zh-TW" sz="2400" b="1" u="sng" dirty="0">
              <a:solidFill>
                <a:srgbClr val="002060"/>
              </a:solidFill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altLang="zh-CN" dirty="0" smtClean="0"/>
              <a:t>30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7995550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內容版面配置區 2"/>
          <p:cNvSpPr txBox="1">
            <a:spLocks/>
          </p:cNvSpPr>
          <p:nvPr/>
        </p:nvSpPr>
        <p:spPr bwMode="auto">
          <a:xfrm>
            <a:off x="971600" y="1879898"/>
            <a:ext cx="7848872" cy="360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ts val="3200"/>
              </a:lnSpc>
              <a:spcBef>
                <a:spcPts val="600"/>
              </a:spcBef>
            </a:pPr>
            <a:r>
              <a:rPr lang="zh-TW" altLang="zh-TW" sz="24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生活</a:t>
            </a:r>
            <a:r>
              <a:rPr lang="zh-TW" altLang="zh-TW" sz="2400" b="1" dirty="0">
                <a:solidFill>
                  <a:srgbClr val="00000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作息</a:t>
            </a:r>
            <a:r>
              <a:rPr lang="zh-TW" altLang="zh-TW" sz="24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規律</a:t>
            </a:r>
            <a:r>
              <a:rPr lang="zh-TW" altLang="en-US" sz="24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，早睡早起</a:t>
            </a:r>
            <a:r>
              <a:rPr lang="zh-TW" altLang="zh-TW" sz="24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，</a:t>
            </a:r>
            <a:r>
              <a:rPr lang="zh-TW" altLang="zh-TW" sz="2400" b="1" dirty="0">
                <a:solidFill>
                  <a:srgbClr val="00000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多喝水</a:t>
            </a:r>
            <a:r>
              <a:rPr lang="zh-TW" altLang="zh-TW" sz="24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，</a:t>
            </a:r>
            <a:r>
              <a:rPr lang="zh-TW" altLang="en-US" sz="24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多</a:t>
            </a:r>
            <a:r>
              <a:rPr lang="zh-TW" altLang="zh-TW" sz="24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運動，</a:t>
            </a:r>
            <a:r>
              <a:rPr lang="zh-TW" altLang="en-US" sz="24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保</a:t>
            </a:r>
            <a:r>
              <a:rPr lang="zh-TW" altLang="zh-TW" sz="24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持身體</a:t>
            </a:r>
            <a:r>
              <a:rPr lang="zh-TW" altLang="en-US" sz="24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是</a:t>
            </a:r>
            <a:r>
              <a:rPr lang="zh-TW" altLang="zh-TW" sz="24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健康</a:t>
            </a:r>
            <a:r>
              <a:rPr lang="zh-TW" altLang="en-US" sz="24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的</a:t>
            </a:r>
            <a:r>
              <a:rPr lang="zh-TW" altLang="zh-TW" sz="24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。</a:t>
            </a:r>
            <a:endParaRPr lang="zh-TW" altLang="zh-TW" sz="2400" b="1" dirty="0">
              <a:solidFill>
                <a:srgbClr val="000000"/>
              </a:solidFill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>
              <a:lnSpc>
                <a:spcPts val="3200"/>
              </a:lnSpc>
              <a:spcBef>
                <a:spcPts val="600"/>
              </a:spcBef>
            </a:pPr>
            <a:r>
              <a:rPr lang="zh-TW" altLang="en-US" sz="24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不吸</a:t>
            </a:r>
            <a:r>
              <a:rPr lang="zh-TW" altLang="zh-TW" sz="24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菸，</a:t>
            </a:r>
            <a:r>
              <a:rPr lang="zh-TW" altLang="en-US" sz="24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或者勸家人戒菸，</a:t>
            </a:r>
            <a:r>
              <a:rPr lang="zh-TW" altLang="zh-TW" sz="24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減少</a:t>
            </a:r>
            <a:r>
              <a:rPr lang="zh-TW" altLang="zh-TW" sz="2400" b="1" dirty="0">
                <a:solidFill>
                  <a:srgbClr val="00000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二手菸害</a:t>
            </a:r>
            <a:r>
              <a:rPr lang="zh-TW" altLang="zh-TW" sz="24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。</a:t>
            </a:r>
            <a:endParaRPr lang="en-US" altLang="zh-TW" sz="2400" b="1" dirty="0" smtClean="0">
              <a:solidFill>
                <a:srgbClr val="000000"/>
              </a:solidFill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>
              <a:lnSpc>
                <a:spcPts val="3200"/>
              </a:lnSpc>
              <a:spcBef>
                <a:spcPts val="600"/>
              </a:spcBef>
            </a:pPr>
            <a:r>
              <a:rPr lang="zh-TW" altLang="en-US" sz="24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不偏食，均衡營養。</a:t>
            </a:r>
            <a:endParaRPr lang="zh-TW" altLang="zh-TW" sz="2400" b="1" dirty="0">
              <a:solidFill>
                <a:srgbClr val="000000"/>
              </a:solidFill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>
              <a:lnSpc>
                <a:spcPts val="3200"/>
              </a:lnSpc>
              <a:spcBef>
                <a:spcPts val="600"/>
              </a:spcBef>
            </a:pPr>
            <a:r>
              <a:rPr lang="zh-TW" altLang="zh-TW" sz="24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多</a:t>
            </a:r>
            <a:r>
              <a:rPr lang="zh-TW" altLang="zh-TW" sz="2400" b="1" dirty="0">
                <a:solidFill>
                  <a:srgbClr val="00000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吃蔬果，補充維生素和</a:t>
            </a:r>
            <a:r>
              <a:rPr lang="zh-TW" altLang="zh-TW" sz="24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礦物質</a:t>
            </a:r>
            <a:r>
              <a:rPr lang="zh-TW" altLang="en-US" sz="24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，讓</a:t>
            </a:r>
            <a:r>
              <a:rPr lang="zh-TW" altLang="zh-TW" sz="24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自己</a:t>
            </a:r>
            <a:r>
              <a:rPr lang="zh-TW" altLang="en-US" sz="24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具有</a:t>
            </a:r>
            <a:r>
              <a:rPr lang="zh-TW" altLang="zh-TW" sz="24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對抗</a:t>
            </a:r>
            <a:r>
              <a:rPr lang="zh-TW" altLang="zh-TW" sz="2400" b="1" dirty="0">
                <a:solidFill>
                  <a:srgbClr val="00000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疾病的免疫力。</a:t>
            </a:r>
          </a:p>
          <a:p>
            <a:pPr marL="0" indent="0">
              <a:lnSpc>
                <a:spcPts val="3200"/>
              </a:lnSpc>
              <a:spcBef>
                <a:spcPts val="600"/>
              </a:spcBef>
              <a:buFont typeface="Arial" panose="020B0604020202020204" pitchFamily="34" charset="0"/>
              <a:buNone/>
            </a:pPr>
            <a:endParaRPr lang="zh-TW" altLang="zh-TW" sz="2400" dirty="0">
              <a:solidFill>
                <a:srgbClr val="000000"/>
              </a:solidFill>
            </a:endParaRPr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619672" y="188640"/>
            <a:ext cx="6696744" cy="1075556"/>
          </a:xfrm>
          <a:ln w="19050">
            <a:solidFill>
              <a:schemeClr val="accent1">
                <a:lumMod val="60000"/>
                <a:lumOff val="40000"/>
              </a:schemeClr>
            </a:solidFill>
          </a:ln>
          <a:effectLst>
            <a:glow rad="63500">
              <a:schemeClr val="accent1">
                <a:lumMod val="60000"/>
                <a:lumOff val="40000"/>
                <a:alpha val="40000"/>
              </a:schemeClr>
            </a:glow>
          </a:effectLst>
        </p:spPr>
        <p:txBody>
          <a:bodyPr/>
          <a:lstStyle/>
          <a:p>
            <a:pPr algn="ctr"/>
            <a:r>
              <a:rPr lang="zh-TW" altLang="en-US" b="1" dirty="0" smtClean="0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保護自己健康的第四招</a:t>
            </a:r>
            <a:r>
              <a:rPr lang="en-US" altLang="zh-TW" b="1" dirty="0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/>
            </a:r>
            <a:br>
              <a:rPr lang="en-US" altLang="zh-TW" b="1" dirty="0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</a:br>
            <a:r>
              <a:rPr lang="zh-TW" altLang="en-US" b="1" dirty="0" smtClean="0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過健康的生活</a:t>
            </a:r>
            <a:endParaRPr lang="zh-TW" altLang="en-US" b="1" dirty="0">
              <a:solidFill>
                <a:srgbClr val="0000FF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altLang="zh-CN" dirty="0" smtClean="0"/>
              <a:t>31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7544363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499992" y="1556792"/>
            <a:ext cx="4248472" cy="1367408"/>
          </a:xfrm>
        </p:spPr>
        <p:txBody>
          <a:bodyPr/>
          <a:lstStyle/>
          <a:p>
            <a:pPr algn="ctr"/>
            <a:r>
              <a:rPr lang="zh-TW" altLang="en-US" b="1" dirty="0" smtClean="0">
                <a:solidFill>
                  <a:srgbClr val="FF33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聽從老師的教導，</a:t>
            </a:r>
            <a:r>
              <a:rPr lang="en-US" altLang="zh-TW" b="1" dirty="0" smtClean="0">
                <a:solidFill>
                  <a:srgbClr val="FF33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/>
            </a:r>
            <a:br>
              <a:rPr lang="en-US" altLang="zh-TW" b="1" dirty="0" smtClean="0">
                <a:solidFill>
                  <a:srgbClr val="FF33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</a:br>
            <a:r>
              <a:rPr lang="zh-TW" altLang="en-US" b="1" dirty="0" smtClean="0">
                <a:solidFill>
                  <a:srgbClr val="FF33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避免細懸浮微粒的</a:t>
            </a:r>
            <a:r>
              <a:rPr lang="zh-TW" altLang="en-US" b="1" dirty="0">
                <a:solidFill>
                  <a:srgbClr val="FF33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危</a:t>
            </a:r>
            <a:r>
              <a:rPr lang="zh-TW" altLang="en-US" b="1" dirty="0" smtClean="0">
                <a:solidFill>
                  <a:srgbClr val="FF33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害</a:t>
            </a:r>
            <a:endParaRPr lang="zh-CN" altLang="en-US" b="1" dirty="0">
              <a:solidFill>
                <a:srgbClr val="FF33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2" name="投影片編號版面配置區 1"/>
          <p:cNvSpPr>
            <a:spLocks noGrp="1"/>
          </p:cNvSpPr>
          <p:nvPr>
            <p:ph type="sldNum" sz="quarter" idx="4"/>
          </p:nvPr>
        </p:nvSpPr>
        <p:spPr>
          <a:xfrm>
            <a:off x="6542856" y="6237312"/>
            <a:ext cx="2133600" cy="476250"/>
          </a:xfrm>
        </p:spPr>
        <p:txBody>
          <a:bodyPr/>
          <a:lstStyle/>
          <a:p>
            <a:pPr eaLnBrk="0" hangingPunct="0"/>
            <a:r>
              <a:rPr lang="en-US" altLang="zh-TW" sz="1200" dirty="0">
                <a:solidFill>
                  <a:srgbClr val="898989"/>
                </a:solidFill>
              </a:rPr>
              <a:t>32</a:t>
            </a:r>
            <a:endParaRPr lang="zh-TW" altLang="zh-CN" sz="1200" dirty="0">
              <a:solidFill>
                <a:srgbClr val="898989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2216446" y="6525344"/>
            <a:ext cx="7740352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zh-TW" altLang="zh-TW" sz="1600" kern="1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本手冊經費由國民健康署菸害防制及衛生保健基金</a:t>
            </a:r>
            <a:r>
              <a:rPr lang="zh-TW" altLang="zh-TW" sz="1600" kern="100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支應</a:t>
            </a:r>
            <a:r>
              <a:rPr lang="zh-TW" altLang="en-US" sz="1600" kern="100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                            </a:t>
            </a:r>
            <a:r>
              <a:rPr lang="zh-TW" altLang="en-US" sz="1600" kern="100" dirty="0" smtClean="0"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廣告</a:t>
            </a:r>
            <a:endParaRPr lang="zh-TW" altLang="zh-TW" sz="1600" kern="100" dirty="0">
              <a:effectLst/>
              <a:latin typeface="標楷體" panose="03000509000000000000" pitchFamily="65" charset="-120"/>
              <a:ea typeface="標楷體" panose="03000509000000000000" pitchFamily="65" charset="-120"/>
              <a:cs typeface="Times New Roman" panose="02020603050405020304" pitchFamily="18" charset="0"/>
            </a:endParaRPr>
          </a:p>
        </p:txBody>
      </p:sp>
      <p:pic>
        <p:nvPicPr>
          <p:cNvPr id="7" name="圖片 6" descr="M:\企劃組公佈區\# 健康署LOGO #\#LOGO-0731守護健康\圖檔\健康署LOGO-OK-01.jpg"/>
          <p:cNvPicPr/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6096" y="1556792"/>
            <a:ext cx="2169148" cy="148895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8279617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 txBox="1">
            <a:spLocks noChangeArrowheads="1"/>
          </p:cNvSpPr>
          <p:nvPr/>
        </p:nvSpPr>
        <p:spPr bwMode="auto">
          <a:xfrm>
            <a:off x="899592" y="4869160"/>
            <a:ext cx="7200800" cy="1080120"/>
          </a:xfrm>
          <a:prstGeom prst="rect">
            <a:avLst/>
          </a:prstGeom>
          <a:noFill/>
          <a:ln w="19050">
            <a:gradFill>
              <a:gsLst>
                <a:gs pos="0">
                  <a:schemeClr val="accent5">
                    <a:lumMod val="50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rtl="0" fontAlgn="base">
              <a:spcBef>
                <a:spcPct val="0"/>
              </a:spcBef>
              <a:spcAft>
                <a:spcPct val="0"/>
              </a:spcAft>
              <a:defRPr sz="28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r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MS PGothic" panose="020B0600070205080204" pitchFamily="34" charset="-128"/>
                <a:ea typeface="MS PGothic" panose="020B0600070205080204" pitchFamily="34" charset="-128"/>
              </a:defRPr>
            </a:lvl2pPr>
            <a:lvl3pPr algn="r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MS PGothic" panose="020B0600070205080204" pitchFamily="34" charset="-128"/>
                <a:ea typeface="MS PGothic" panose="020B0600070205080204" pitchFamily="34" charset="-128"/>
              </a:defRPr>
            </a:lvl3pPr>
            <a:lvl4pPr algn="r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MS PGothic" panose="020B0600070205080204" pitchFamily="34" charset="-128"/>
                <a:ea typeface="MS PGothic" panose="020B0600070205080204" pitchFamily="34" charset="-128"/>
              </a:defRPr>
            </a:lvl4pPr>
            <a:lvl5pPr algn="r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MS PGothic" panose="020B0600070205080204" pitchFamily="34" charset="-128"/>
                <a:ea typeface="MS PGothic" panose="020B0600070205080204" pitchFamily="34" charset="-128"/>
              </a:defRPr>
            </a:lvl5pPr>
            <a:lvl6pPr marL="457200" algn="r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MS PGothic" panose="020B0600070205080204" pitchFamily="34" charset="-128"/>
                <a:ea typeface="MS PGothic" panose="020B0600070205080204" pitchFamily="34" charset="-128"/>
              </a:defRPr>
            </a:lvl6pPr>
            <a:lvl7pPr marL="914400" algn="r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MS PGothic" panose="020B0600070205080204" pitchFamily="34" charset="-128"/>
                <a:ea typeface="MS PGothic" panose="020B0600070205080204" pitchFamily="34" charset="-128"/>
              </a:defRPr>
            </a:lvl7pPr>
            <a:lvl8pPr marL="1371600" algn="r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MS PGothic" panose="020B0600070205080204" pitchFamily="34" charset="-128"/>
                <a:ea typeface="MS PGothic" panose="020B0600070205080204" pitchFamily="34" charset="-128"/>
              </a:defRPr>
            </a:lvl8pPr>
            <a:lvl9pPr marL="1828800" algn="r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MS PGothic" panose="020B0600070205080204" pitchFamily="34" charset="-128"/>
                <a:ea typeface="MS PGothic" panose="020B0600070205080204" pitchFamily="34" charset="-128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4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388C">
                    <a:lumMod val="75000"/>
                  </a:srgbClr>
                </a:solidFill>
                <a:effectLst/>
                <a:uLnTx/>
                <a:uFillTx/>
              </a:rPr>
              <a:t>空氣污染的原因 </a:t>
            </a:r>
            <a:r>
              <a:rPr kumimoji="0" lang="en-US" altLang="zh-TW" sz="4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388C">
                    <a:lumMod val="75000"/>
                  </a:srgbClr>
                </a:solidFill>
                <a:effectLst/>
                <a:uLnTx/>
                <a:uFillTx/>
                <a:ea typeface="華康勘亭流" panose="02010609000101010101" pitchFamily="49" charset="-120"/>
              </a:rPr>
              <a:t>??</a:t>
            </a:r>
            <a:r>
              <a:rPr kumimoji="0" lang="zh-TW" altLang="en-US" sz="4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388C">
                    <a:lumMod val="75000"/>
                  </a:srgbClr>
                </a:solidFill>
                <a:effectLst/>
                <a:uLnTx/>
                <a:uFillTx/>
                <a:ea typeface="華康勘亭流" panose="02010609000101010101" pitchFamily="49" charset="-120"/>
              </a:rPr>
              <a:t>  </a:t>
            </a:r>
            <a:endParaRPr kumimoji="0" lang="zh-TW" altLang="zh-TW" sz="4000" b="1" i="0" u="none" strike="noStrike" kern="1200" cap="none" spc="0" normalizeH="0" baseline="0" noProof="0" dirty="0">
              <a:ln>
                <a:noFill/>
              </a:ln>
              <a:solidFill>
                <a:srgbClr val="FF388C">
                  <a:lumMod val="75000"/>
                </a:srgbClr>
              </a:solidFill>
              <a:effectLst/>
              <a:uLnTx/>
              <a:uFillTx/>
              <a:ea typeface="華康勘亭流" panose="02010609000101010101" pitchFamily="49" charset="-120"/>
            </a:endParaRPr>
          </a:p>
        </p:txBody>
      </p:sp>
      <p:sp>
        <p:nvSpPr>
          <p:cNvPr id="2" name="文字方塊 1"/>
          <p:cNvSpPr txBox="1"/>
          <p:nvPr/>
        </p:nvSpPr>
        <p:spPr>
          <a:xfrm>
            <a:off x="8244408" y="6381328"/>
            <a:ext cx="50405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zh-TW" sz="1200" dirty="0">
                <a:solidFill>
                  <a:srgbClr val="898989"/>
                </a:solidFill>
                <a:latin typeface="+mn-lt"/>
              </a:rPr>
              <a:t>3</a:t>
            </a:r>
            <a:endParaRPr lang="zh-TW" altLang="en-US" sz="1200" dirty="0">
              <a:solidFill>
                <a:srgbClr val="898989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543530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551012" y="1772816"/>
            <a:ext cx="5616624" cy="393954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0" indent="0" algn="just">
              <a:lnSpc>
                <a:spcPts val="3600"/>
              </a:lnSpc>
              <a:spcBef>
                <a:spcPts val="600"/>
              </a:spcBef>
              <a:buNone/>
            </a:pPr>
            <a:r>
              <a:rPr lang="zh-TW" altLang="en-US" sz="2400" b="1" dirty="0">
                <a:solidFill>
                  <a:srgbClr val="000000">
                    <a:lumMod val="65000"/>
                    <a:lumOff val="35000"/>
                  </a:srgbClr>
                </a:solidFill>
                <a:latin typeface="Times New Roman" pitchFamily="18" charset="0"/>
                <a:ea typeface="標楷體" panose="03000509000000000000" pitchFamily="65" charset="-120"/>
                <a:cs typeface="Times New Roman" pitchFamily="18" charset="0"/>
              </a:rPr>
              <a:t>空氣品質不良時，會發現天空不是晴朗的藍天，而是灰灰霧霧的</a:t>
            </a:r>
            <a:r>
              <a:rPr lang="zh-TW" altLang="en-US" sz="2400" b="1" dirty="0" smtClean="0">
                <a:solidFill>
                  <a:srgbClr val="000000">
                    <a:lumMod val="65000"/>
                    <a:lumOff val="35000"/>
                  </a:srgbClr>
                </a:solidFill>
                <a:latin typeface="Times New Roman" pitchFamily="18" charset="0"/>
                <a:ea typeface="標楷體" panose="03000509000000000000" pitchFamily="65" charset="-120"/>
                <a:cs typeface="Times New Roman" pitchFamily="18" charset="0"/>
              </a:rPr>
              <a:t>。</a:t>
            </a:r>
            <a:endParaRPr lang="en-US" altLang="zh-TW" sz="2400" b="1" dirty="0" smtClean="0">
              <a:solidFill>
                <a:srgbClr val="000000">
                  <a:lumMod val="65000"/>
                  <a:lumOff val="35000"/>
                </a:srgbClr>
              </a:solidFill>
              <a:latin typeface="Times New Roman" pitchFamily="18" charset="0"/>
              <a:ea typeface="標楷體" panose="03000509000000000000" pitchFamily="65" charset="-120"/>
              <a:cs typeface="Times New Roman" pitchFamily="18" charset="0"/>
            </a:endParaRPr>
          </a:p>
          <a:p>
            <a:pPr marL="0" indent="0" algn="just">
              <a:lnSpc>
                <a:spcPts val="3600"/>
              </a:lnSpc>
              <a:spcBef>
                <a:spcPts val="600"/>
              </a:spcBef>
              <a:buNone/>
            </a:pPr>
            <a:r>
              <a:rPr lang="zh-TW" altLang="en-US" sz="24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ea typeface="標楷體" panose="03000509000000000000" pitchFamily="65" charset="-120"/>
                <a:cs typeface="Times New Roman" pitchFamily="18" charset="0"/>
              </a:rPr>
              <a:t>這</a:t>
            </a:r>
            <a:r>
              <a:rPr lang="zh-TW" altLang="en-US" sz="2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ea typeface="標楷體" panose="03000509000000000000" pitchFamily="65" charset="-120"/>
                <a:cs typeface="Times New Roman" pitchFamily="18" charset="0"/>
              </a:rPr>
              <a:t>是空氣污染的</a:t>
            </a:r>
            <a:r>
              <a:rPr lang="zh-TW" altLang="en-US" sz="24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ea typeface="標楷體" panose="03000509000000000000" pitchFamily="65" charset="-120"/>
                <a:cs typeface="Times New Roman" pitchFamily="18" charset="0"/>
              </a:rPr>
              <a:t>現象！</a:t>
            </a:r>
            <a:endParaRPr lang="en-US" altLang="zh-TW" sz="2400" b="1" dirty="0" smtClean="0">
              <a:solidFill>
                <a:schemeClr val="tx1">
                  <a:lumMod val="65000"/>
                  <a:lumOff val="35000"/>
                </a:schemeClr>
              </a:solidFill>
              <a:latin typeface="Times New Roman" pitchFamily="18" charset="0"/>
              <a:ea typeface="標楷體" panose="03000509000000000000" pitchFamily="65" charset="-120"/>
              <a:cs typeface="Times New Roman" pitchFamily="18" charset="0"/>
            </a:endParaRPr>
          </a:p>
          <a:p>
            <a:pPr marL="0" indent="0" algn="just">
              <a:lnSpc>
                <a:spcPts val="3600"/>
              </a:lnSpc>
              <a:spcBef>
                <a:spcPts val="600"/>
              </a:spcBef>
              <a:buNone/>
            </a:pPr>
            <a:r>
              <a:rPr lang="zh-TW" altLang="en-US" sz="24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ea typeface="標楷體" panose="03000509000000000000" pitchFamily="65" charset="-120"/>
                <a:cs typeface="Times New Roman" pitchFamily="18" charset="0"/>
              </a:rPr>
              <a:t>當</a:t>
            </a:r>
            <a:r>
              <a:rPr lang="zh-TW" altLang="zh-TW" sz="2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ea typeface="標楷體" panose="03000509000000000000" pitchFamily="65" charset="-120"/>
                <a:cs typeface="Times New Roman" pitchFamily="18" charset="0"/>
              </a:rPr>
              <a:t>空氣中存在</a:t>
            </a:r>
            <a:r>
              <a:rPr lang="zh-TW" altLang="en-US" sz="2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ea typeface="標楷體" panose="03000509000000000000" pitchFamily="65" charset="-120"/>
                <a:cs typeface="Times New Roman" pitchFamily="18" charset="0"/>
              </a:rPr>
              <a:t>許多對人體健康有害的</a:t>
            </a:r>
            <a:r>
              <a:rPr lang="zh-TW" altLang="zh-TW" sz="2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ea typeface="標楷體" panose="03000509000000000000" pitchFamily="65" charset="-120"/>
                <a:cs typeface="Times New Roman" pitchFamily="18" charset="0"/>
              </a:rPr>
              <a:t>物</a:t>
            </a:r>
            <a:r>
              <a:rPr lang="zh-TW" altLang="en-US" sz="2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ea typeface="標楷體" panose="03000509000000000000" pitchFamily="65" charset="-120"/>
                <a:cs typeface="Times New Roman" pitchFamily="18" charset="0"/>
              </a:rPr>
              <a:t>質，</a:t>
            </a:r>
            <a:r>
              <a:rPr lang="zh-TW" altLang="en-US" sz="24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ea typeface="標楷體" panose="03000509000000000000" pitchFamily="65" charset="-120"/>
                <a:cs typeface="Times New Roman" pitchFamily="18" charset="0"/>
              </a:rPr>
              <a:t>就叫做空氣</a:t>
            </a:r>
            <a:r>
              <a:rPr lang="zh-TW" altLang="en-US" sz="2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ea typeface="標楷體" panose="03000509000000000000" pitchFamily="65" charset="-120"/>
                <a:cs typeface="Times New Roman" pitchFamily="18" charset="0"/>
              </a:rPr>
              <a:t>污染</a:t>
            </a:r>
            <a:r>
              <a:rPr lang="zh-TW" altLang="zh-TW" sz="2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ea typeface="標楷體" panose="03000509000000000000" pitchFamily="65" charset="-120"/>
                <a:cs typeface="Times New Roman" pitchFamily="18" charset="0"/>
              </a:rPr>
              <a:t>，</a:t>
            </a:r>
            <a:r>
              <a:rPr lang="zh-TW" altLang="zh-TW" sz="24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ea typeface="標楷體" panose="03000509000000000000" pitchFamily="65" charset="-120"/>
                <a:cs typeface="Times New Roman" pitchFamily="18" charset="0"/>
              </a:rPr>
              <a:t>其中</a:t>
            </a:r>
            <a:r>
              <a:rPr lang="zh-TW" altLang="en-US" sz="24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ea typeface="標楷體" panose="03000509000000000000" pitchFamily="65" charset="-120"/>
                <a:cs typeface="Times New Roman" pitchFamily="18" charset="0"/>
              </a:rPr>
              <a:t>存</a:t>
            </a:r>
            <a:r>
              <a:rPr lang="zh-TW" altLang="zh-TW" sz="24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ea typeface="標楷體" panose="03000509000000000000" pitchFamily="65" charset="-120"/>
                <a:cs typeface="Times New Roman" pitchFamily="18" charset="0"/>
              </a:rPr>
              <a:t>在</a:t>
            </a:r>
            <a:r>
              <a:rPr lang="zh-TW" altLang="zh-TW" sz="2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ea typeface="標楷體" panose="03000509000000000000" pitchFamily="65" charset="-120"/>
                <a:cs typeface="Times New Roman" pitchFamily="18" charset="0"/>
              </a:rPr>
              <a:t>空氣中類似灰塵的</a:t>
            </a:r>
            <a:r>
              <a:rPr lang="zh-TW" altLang="en-US" sz="2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ea typeface="標楷體" panose="03000509000000000000" pitchFamily="65" charset="-120"/>
                <a:cs typeface="Times New Roman" pitchFamily="18" charset="0"/>
              </a:rPr>
              <a:t>顆</a:t>
            </a:r>
            <a:r>
              <a:rPr lang="zh-TW" altLang="zh-TW" sz="2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ea typeface="標楷體" panose="03000509000000000000" pitchFamily="65" charset="-120"/>
                <a:cs typeface="Times New Roman" pitchFamily="18" charset="0"/>
              </a:rPr>
              <a:t>粒狀物</a:t>
            </a:r>
            <a:r>
              <a:rPr lang="zh-TW" altLang="zh-TW" sz="24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ea typeface="標楷體" panose="03000509000000000000" pitchFamily="65" charset="-120"/>
                <a:cs typeface="Times New Roman" pitchFamily="18" charset="0"/>
              </a:rPr>
              <a:t>稱為</a:t>
            </a:r>
            <a:r>
              <a:rPr lang="zh-TW" altLang="zh-TW" sz="2800" b="1" dirty="0">
                <a:solidFill>
                  <a:srgbClr val="000000"/>
                </a:solidFill>
                <a:latin typeface="Times New Roman" pitchFamily="18" charset="0"/>
                <a:ea typeface="標楷體" panose="03000509000000000000" pitchFamily="65" charset="-120"/>
                <a:cs typeface="Times New Roman" pitchFamily="18" charset="0"/>
              </a:rPr>
              <a:t>微粒</a:t>
            </a:r>
            <a:r>
              <a:rPr lang="zh-TW" altLang="en-US" sz="24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ea typeface="標楷體" panose="03000509000000000000" pitchFamily="65" charset="-120"/>
                <a:cs typeface="Times New Roman" pitchFamily="18" charset="0"/>
              </a:rPr>
              <a:t>。</a:t>
            </a:r>
            <a:r>
              <a:rPr lang="zh-TW" altLang="en-US" sz="2400" b="1" dirty="0">
                <a:solidFill>
                  <a:schemeClr val="tx2"/>
                </a:solidFill>
                <a:latin typeface="Times New Roman" pitchFamily="18" charset="0"/>
                <a:ea typeface="標楷體" panose="03000509000000000000" pitchFamily="65" charset="-120"/>
                <a:cs typeface="Times New Roman" pitchFamily="18" charset="0"/>
              </a:rPr>
              <a:t>英文名稱是</a:t>
            </a:r>
            <a:r>
              <a:rPr lang="en-US" altLang="zh-TW" sz="2400" b="1" dirty="0">
                <a:solidFill>
                  <a:schemeClr val="tx2"/>
                </a:solidFill>
                <a:latin typeface="Times New Roman" pitchFamily="18" charset="0"/>
                <a:ea typeface="標楷體" panose="03000509000000000000" pitchFamily="65" charset="-120"/>
                <a:cs typeface="Times New Roman" pitchFamily="18" charset="0"/>
              </a:rPr>
              <a:t>Particulate Matter</a:t>
            </a:r>
            <a:r>
              <a:rPr lang="zh-TW" altLang="en-US" sz="2400" b="1" dirty="0">
                <a:solidFill>
                  <a:schemeClr val="tx2"/>
                </a:solidFill>
                <a:latin typeface="Times New Roman" pitchFamily="18" charset="0"/>
                <a:ea typeface="標楷體" panose="03000509000000000000" pitchFamily="65" charset="-120"/>
                <a:cs typeface="Times New Roman" pitchFamily="18" charset="0"/>
              </a:rPr>
              <a:t>，</a:t>
            </a:r>
            <a:r>
              <a:rPr lang="zh-TW" altLang="en-US" sz="24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ea typeface="標楷體" panose="03000509000000000000" pitchFamily="65" charset="-120"/>
                <a:cs typeface="Times New Roman" pitchFamily="18" charset="0"/>
              </a:rPr>
              <a:t>通常</a:t>
            </a:r>
            <a:r>
              <a:rPr lang="zh-TW" altLang="en-US" sz="2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ea typeface="標楷體" panose="03000509000000000000" pitchFamily="65" charset="-120"/>
                <a:cs typeface="Times New Roman" pitchFamily="18" charset="0"/>
              </a:rPr>
              <a:t>用英文字母「</a:t>
            </a:r>
            <a:r>
              <a:rPr lang="en-US" altLang="zh-TW" sz="2400" b="1" dirty="0">
                <a:solidFill>
                  <a:schemeClr val="tx1"/>
                </a:solidFill>
                <a:latin typeface="Times New Roman" pitchFamily="18" charset="0"/>
                <a:ea typeface="標楷體" panose="03000509000000000000" pitchFamily="65" charset="-120"/>
                <a:cs typeface="Times New Roman" pitchFamily="18" charset="0"/>
              </a:rPr>
              <a:t>PM</a:t>
            </a:r>
            <a:r>
              <a:rPr lang="zh-TW" altLang="en-US" sz="2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ea typeface="標楷體" panose="03000509000000000000" pitchFamily="65" charset="-120"/>
                <a:cs typeface="Times New Roman" pitchFamily="18" charset="0"/>
              </a:rPr>
              <a:t>」來</a:t>
            </a:r>
            <a:r>
              <a:rPr lang="zh-TW" altLang="en-US" sz="24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ea typeface="標楷體" panose="03000509000000000000" pitchFamily="65" charset="-120"/>
                <a:cs typeface="Times New Roman" pitchFamily="18" charset="0"/>
              </a:rPr>
              <a:t>表示</a:t>
            </a:r>
            <a:r>
              <a:rPr lang="zh-TW" altLang="zh-TW" sz="24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ea typeface="標楷體" panose="03000509000000000000" pitchFamily="65" charset="-120"/>
                <a:cs typeface="Times New Roman" pitchFamily="18" charset="0"/>
              </a:rPr>
              <a:t>。</a:t>
            </a:r>
            <a:endParaRPr lang="zh-TW" altLang="en-US" sz="2400" b="1" dirty="0">
              <a:solidFill>
                <a:schemeClr val="tx1">
                  <a:lumMod val="65000"/>
                  <a:lumOff val="35000"/>
                </a:schemeClr>
              </a:solidFill>
              <a:latin typeface="Times New Roman" pitchFamily="18" charset="0"/>
              <a:ea typeface="標楷體" panose="03000509000000000000" pitchFamily="65" charset="-120"/>
              <a:cs typeface="Times New Roman" pitchFamily="18" charset="0"/>
            </a:endParaRPr>
          </a:p>
        </p:txBody>
      </p:sp>
      <p:pic>
        <p:nvPicPr>
          <p:cNvPr id="6" name="圖片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72200" y="1612553"/>
            <a:ext cx="2666758" cy="417941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Rectangle 2"/>
          <p:cNvSpPr txBox="1">
            <a:spLocks noChangeArrowheads="1"/>
          </p:cNvSpPr>
          <p:nvPr/>
        </p:nvSpPr>
        <p:spPr bwMode="auto">
          <a:xfrm>
            <a:off x="1115616" y="476672"/>
            <a:ext cx="7200800" cy="57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rtl="0" fontAlgn="base">
              <a:spcBef>
                <a:spcPct val="0"/>
              </a:spcBef>
              <a:spcAft>
                <a:spcPct val="0"/>
              </a:spcAft>
              <a:defRPr sz="28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r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MS PGothic" panose="020B0600070205080204" pitchFamily="34" charset="-128"/>
                <a:ea typeface="MS PGothic" panose="020B0600070205080204" pitchFamily="34" charset="-128"/>
              </a:defRPr>
            </a:lvl2pPr>
            <a:lvl3pPr algn="r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MS PGothic" panose="020B0600070205080204" pitchFamily="34" charset="-128"/>
                <a:ea typeface="MS PGothic" panose="020B0600070205080204" pitchFamily="34" charset="-128"/>
              </a:defRPr>
            </a:lvl3pPr>
            <a:lvl4pPr algn="r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MS PGothic" panose="020B0600070205080204" pitchFamily="34" charset="-128"/>
                <a:ea typeface="MS PGothic" panose="020B0600070205080204" pitchFamily="34" charset="-128"/>
              </a:defRPr>
            </a:lvl4pPr>
            <a:lvl5pPr algn="r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MS PGothic" panose="020B0600070205080204" pitchFamily="34" charset="-128"/>
                <a:ea typeface="MS PGothic" panose="020B0600070205080204" pitchFamily="34" charset="-128"/>
              </a:defRPr>
            </a:lvl5pPr>
            <a:lvl6pPr marL="457200" algn="r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MS PGothic" panose="020B0600070205080204" pitchFamily="34" charset="-128"/>
                <a:ea typeface="MS PGothic" panose="020B0600070205080204" pitchFamily="34" charset="-128"/>
              </a:defRPr>
            </a:lvl6pPr>
            <a:lvl7pPr marL="914400" algn="r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MS PGothic" panose="020B0600070205080204" pitchFamily="34" charset="-128"/>
                <a:ea typeface="MS PGothic" panose="020B0600070205080204" pitchFamily="34" charset="-128"/>
              </a:defRPr>
            </a:lvl7pPr>
            <a:lvl8pPr marL="1371600" algn="r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MS PGothic" panose="020B0600070205080204" pitchFamily="34" charset="-128"/>
                <a:ea typeface="MS PGothic" panose="020B0600070205080204" pitchFamily="34" charset="-128"/>
              </a:defRPr>
            </a:lvl8pPr>
            <a:lvl9pPr marL="1828800" algn="r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MS PGothic" panose="020B0600070205080204" pitchFamily="34" charset="-128"/>
                <a:ea typeface="MS PGothic" panose="020B0600070205080204" pitchFamily="34" charset="-128"/>
              </a:defRPr>
            </a:lvl9pPr>
          </a:lstStyle>
          <a:p>
            <a:pPr lvl="0" algn="ctr" fontAlgn="auto">
              <a:spcBef>
                <a:spcPts val="0"/>
              </a:spcBef>
              <a:spcAft>
                <a:spcPts val="0"/>
              </a:spcAft>
            </a:pPr>
            <a:r>
              <a:rPr lang="zh-TW" altLang="en-US" sz="4000" b="1" dirty="0">
                <a:solidFill>
                  <a:srgbClr val="FF388C">
                    <a:lumMod val="75000"/>
                  </a:srgbClr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+mn-cs"/>
              </a:rPr>
              <a:t>為什麼空氣品質不好時</a:t>
            </a:r>
            <a:r>
              <a:rPr lang="zh-TW" altLang="en-US" sz="4000" b="1" dirty="0">
                <a:solidFill>
                  <a:srgbClr val="E40059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+mn-cs"/>
              </a:rPr>
              <a:t>，</a:t>
            </a:r>
            <a:endParaRPr lang="en-US" altLang="zh-TW" sz="4000" b="1" dirty="0">
              <a:solidFill>
                <a:srgbClr val="E40059"/>
              </a:solidFill>
              <a:latin typeface="標楷體" panose="03000509000000000000" pitchFamily="65" charset="-120"/>
              <a:ea typeface="標楷體" panose="03000509000000000000" pitchFamily="65" charset="-120"/>
              <a:cs typeface="+mn-cs"/>
            </a:endParaRPr>
          </a:p>
          <a:p>
            <a:pPr lvl="0" algn="ctr" fontAlgn="auto">
              <a:spcBef>
                <a:spcPts val="0"/>
              </a:spcBef>
              <a:spcAft>
                <a:spcPts val="0"/>
              </a:spcAft>
            </a:pPr>
            <a:r>
              <a:rPr lang="zh-TW" altLang="en-US" sz="4000" b="1" dirty="0">
                <a:solidFill>
                  <a:srgbClr val="FF388C">
                    <a:lumMod val="75000"/>
                  </a:srgbClr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+mn-cs"/>
              </a:rPr>
              <a:t>天空是灰灰霧霧的 ？  </a:t>
            </a:r>
            <a:endParaRPr lang="zh-TW" altLang="zh-TW" sz="4000" b="1" dirty="0">
              <a:solidFill>
                <a:srgbClr val="FF388C">
                  <a:lumMod val="75000"/>
                </a:srgbClr>
              </a:solidFill>
              <a:latin typeface="標楷體" panose="03000509000000000000" pitchFamily="65" charset="-120"/>
              <a:ea typeface="標楷體" panose="03000509000000000000" pitchFamily="65" charset="-120"/>
              <a:cs typeface="+mn-cs"/>
            </a:endParaRPr>
          </a:p>
        </p:txBody>
      </p:sp>
      <p:sp>
        <p:nvSpPr>
          <p:cNvPr id="2" name="投影片編號版面配置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altLang="zh-CN" dirty="0" smtClean="0"/>
              <a:t>4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0793790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8992" y="1412776"/>
            <a:ext cx="7686055" cy="2376264"/>
          </a:xfrm>
        </p:spPr>
        <p:txBody>
          <a:bodyPr/>
          <a:lstStyle/>
          <a:p>
            <a:pPr marL="0" indent="0">
              <a:buNone/>
            </a:pPr>
            <a:r>
              <a:rPr lang="zh-TW" altLang="en-US" b="1" dirty="0">
                <a:solidFill>
                  <a:srgbClr val="C0000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粒徑比較小的微粒會懸浮在空氣</a:t>
            </a:r>
            <a:r>
              <a:rPr lang="zh-TW" altLang="en-US" b="1" dirty="0" smtClean="0">
                <a:solidFill>
                  <a:srgbClr val="C0000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中就叫做懸浮微粒</a:t>
            </a:r>
            <a:r>
              <a:rPr lang="zh-TW" altLang="en-US" b="1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，</a:t>
            </a:r>
            <a:r>
              <a:rPr lang="zh-TW" altLang="zh-TW" b="1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例如</a:t>
            </a:r>
            <a:r>
              <a:rPr lang="zh-TW" altLang="en-US" b="1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：</a:t>
            </a:r>
            <a:endParaRPr lang="en-US" altLang="zh-TW" b="1" dirty="0" smtClean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zh-TW" altLang="en-US" b="1" dirty="0"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被風吹起飄在</a:t>
            </a:r>
            <a:r>
              <a:rPr lang="zh-TW" altLang="zh-TW" b="1" dirty="0"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空氣中的海灘沙粒</a:t>
            </a:r>
            <a:r>
              <a:rPr lang="zh-TW" altLang="en-US" b="1" dirty="0"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，它的直徑</a:t>
            </a:r>
            <a:r>
              <a:rPr lang="zh-TW" altLang="zh-TW" b="1" dirty="0" smtClean="0"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大約</a:t>
            </a:r>
            <a:r>
              <a:rPr lang="zh-TW" altLang="zh-TW" b="1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是</a:t>
            </a:r>
            <a:r>
              <a:rPr lang="zh-TW" altLang="en-US" b="1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 </a:t>
            </a:r>
            <a:r>
              <a:rPr lang="en-US" altLang="zh-TW" b="1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90</a:t>
            </a:r>
            <a:r>
              <a:rPr lang="zh-TW" altLang="en-US" b="1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 微米</a:t>
            </a:r>
            <a:r>
              <a:rPr lang="en-US" altLang="zh-TW" b="1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(1</a:t>
            </a:r>
            <a:r>
              <a:rPr lang="zh-TW" altLang="en-US" b="1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微米</a:t>
            </a:r>
            <a:r>
              <a:rPr lang="en-US" altLang="zh-TW" b="1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=</a:t>
            </a:r>
            <a:r>
              <a:rPr lang="zh-TW" altLang="en-US" b="1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百萬分之</a:t>
            </a:r>
            <a:r>
              <a:rPr lang="zh-TW" altLang="en-US" b="1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一</a:t>
            </a:r>
            <a:r>
              <a:rPr lang="zh-TW" altLang="zh-TW" b="1" dirty="0" smtClean="0"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公尺</a:t>
            </a:r>
            <a:r>
              <a:rPr lang="en-US" altLang="zh-TW" b="1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) </a:t>
            </a:r>
            <a:r>
              <a:rPr lang="zh-TW" altLang="en-US" b="1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，</a:t>
            </a:r>
            <a:r>
              <a:rPr lang="zh-TW" altLang="en-US" b="1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飄</a:t>
            </a:r>
            <a:r>
              <a:rPr lang="zh-TW" altLang="zh-TW" b="1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浮</a:t>
            </a:r>
            <a:r>
              <a:rPr lang="zh-TW" altLang="en-US" b="1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的</a:t>
            </a:r>
            <a:r>
              <a:rPr lang="zh-TW" altLang="zh-TW" b="1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花粉</a:t>
            </a:r>
            <a:r>
              <a:rPr lang="zh-TW" altLang="en-US" b="1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直徑大約</a:t>
            </a:r>
            <a:r>
              <a:rPr lang="zh-TW" altLang="zh-TW" b="1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是</a:t>
            </a:r>
            <a:r>
              <a:rPr lang="zh-TW" altLang="en-US" b="1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 </a:t>
            </a:r>
            <a:r>
              <a:rPr lang="en-US" altLang="zh-TW" b="1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30 </a:t>
            </a:r>
            <a:r>
              <a:rPr lang="zh-TW" altLang="en-US" b="1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微米</a:t>
            </a:r>
            <a:r>
              <a:rPr lang="zh-TW" altLang="zh-TW" b="1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。</a:t>
            </a:r>
            <a:endParaRPr lang="zh-TW" altLang="zh-TW" b="1" dirty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908993" y="3789040"/>
            <a:ext cx="7686054" cy="1384995"/>
          </a:xfrm>
          <a:prstGeom prst="rect">
            <a:avLst/>
          </a:prstGeom>
          <a:ln w="15875">
            <a:solidFill>
              <a:srgbClr val="0070C0"/>
            </a:solidFill>
            <a:prstDash val="sysDot"/>
          </a:ln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TW" sz="2800" b="1" dirty="0" smtClean="0">
                <a:solidFill>
                  <a:srgbClr val="7030A0"/>
                </a:solidFill>
                <a:latin typeface="MS PGothic"/>
                <a:ea typeface="MS PGothic"/>
              </a:rPr>
              <a:t>Q︰</a:t>
            </a:r>
            <a:r>
              <a:rPr lang="zh-TW" altLang="en-US" sz="2800" b="1" dirty="0" smtClean="0">
                <a:solidFill>
                  <a:srgbClr val="7030A0"/>
                </a:solidFill>
                <a:latin typeface="MS PGothic"/>
                <a:ea typeface="MS PGothic"/>
              </a:rPr>
              <a:t>什麼是</a:t>
            </a:r>
            <a:r>
              <a:rPr lang="zh-TW" altLang="en-US" sz="2800" b="1" dirty="0">
                <a:solidFill>
                  <a:srgbClr val="7030A0"/>
                </a:solidFill>
                <a:latin typeface="MS PGothic"/>
                <a:ea typeface="MS PGothic"/>
              </a:rPr>
              <a:t>「</a:t>
            </a:r>
            <a:r>
              <a:rPr lang="en-US" altLang="zh-TW" sz="2800" b="1" dirty="0">
                <a:solidFill>
                  <a:srgbClr val="7030A0"/>
                </a:solidFill>
                <a:latin typeface="MS PGothic"/>
                <a:ea typeface="MS PGothic"/>
              </a:rPr>
              <a:t>PM</a:t>
            </a:r>
            <a:r>
              <a:rPr lang="en-US" altLang="zh-TW" sz="2800" b="1" baseline="-25000" dirty="0">
                <a:solidFill>
                  <a:srgbClr val="7030A0"/>
                </a:solidFill>
                <a:latin typeface="MS PGothic"/>
                <a:ea typeface="MS PGothic"/>
              </a:rPr>
              <a:t>10</a:t>
            </a:r>
            <a:r>
              <a:rPr lang="zh-TW" altLang="en-US" sz="2800" b="1" dirty="0" smtClean="0">
                <a:solidFill>
                  <a:srgbClr val="7030A0"/>
                </a:solidFill>
                <a:latin typeface="MS PGothic"/>
                <a:ea typeface="MS PGothic"/>
              </a:rPr>
              <a:t>」 </a:t>
            </a:r>
            <a:r>
              <a:rPr lang="en-US" altLang="zh-TW" sz="2800" b="1" dirty="0" smtClean="0">
                <a:solidFill>
                  <a:srgbClr val="7030A0"/>
                </a:solidFill>
                <a:latin typeface="MS PGothic"/>
                <a:ea typeface="MS PGothic"/>
              </a:rPr>
              <a:t>??</a:t>
            </a:r>
          </a:p>
          <a:p>
            <a:pPr>
              <a:lnSpc>
                <a:spcPct val="150000"/>
              </a:lnSpc>
            </a:pPr>
            <a:r>
              <a:rPr lang="en-US" altLang="zh-TW" sz="2800" b="1" dirty="0" smtClean="0">
                <a:solidFill>
                  <a:srgbClr val="7030A0"/>
                </a:solidFill>
                <a:latin typeface="MS PGothic"/>
                <a:ea typeface="MS PGothic"/>
              </a:rPr>
              <a:t>A︰</a:t>
            </a:r>
            <a:r>
              <a:rPr lang="zh-TW" altLang="en-US" sz="2800" b="1" dirty="0" smtClean="0">
                <a:solidFill>
                  <a:srgbClr val="7030A0"/>
                </a:solidFill>
                <a:latin typeface="MS PGothic"/>
                <a:ea typeface="MS PGothic"/>
              </a:rPr>
              <a:t>粒</a:t>
            </a:r>
            <a:r>
              <a:rPr lang="zh-TW" altLang="zh-TW" sz="2800" b="1" dirty="0" smtClean="0">
                <a:solidFill>
                  <a:srgbClr val="7030A0"/>
                </a:solidFill>
                <a:latin typeface="MS PGothic"/>
                <a:ea typeface="MS PGothic"/>
              </a:rPr>
              <a:t>徑小於</a:t>
            </a:r>
            <a:r>
              <a:rPr lang="zh-TW" altLang="en-US" sz="2800" b="1" dirty="0" smtClean="0">
                <a:solidFill>
                  <a:srgbClr val="7030A0"/>
                </a:solidFill>
                <a:latin typeface="MS PGothic"/>
                <a:ea typeface="MS PGothic"/>
              </a:rPr>
              <a:t> </a:t>
            </a:r>
            <a:r>
              <a:rPr lang="en-US" altLang="zh-TW" sz="2800" b="1" dirty="0" smtClean="0">
                <a:solidFill>
                  <a:srgbClr val="7030A0"/>
                </a:solidFill>
                <a:latin typeface="MS PGothic"/>
                <a:ea typeface="MS PGothic"/>
              </a:rPr>
              <a:t>10</a:t>
            </a:r>
            <a:r>
              <a:rPr lang="zh-TW" altLang="en-US" sz="2800" b="1" dirty="0" smtClean="0">
                <a:solidFill>
                  <a:srgbClr val="7030A0"/>
                </a:solidFill>
                <a:latin typeface="MS PGothic"/>
                <a:ea typeface="MS PGothic"/>
              </a:rPr>
              <a:t> 微米</a:t>
            </a:r>
            <a:r>
              <a:rPr lang="zh-TW" altLang="zh-TW" sz="2800" b="1" dirty="0" smtClean="0">
                <a:solidFill>
                  <a:srgbClr val="7030A0"/>
                </a:solidFill>
                <a:latin typeface="MS PGothic"/>
                <a:ea typeface="MS PGothic"/>
              </a:rPr>
              <a:t>的</a:t>
            </a:r>
            <a:r>
              <a:rPr lang="zh-TW" altLang="en-US" sz="2800" b="1" dirty="0" smtClean="0">
                <a:solidFill>
                  <a:srgbClr val="7030A0"/>
                </a:solidFill>
                <a:latin typeface="MS PGothic"/>
                <a:ea typeface="MS PGothic"/>
              </a:rPr>
              <a:t>懸浮</a:t>
            </a:r>
            <a:r>
              <a:rPr lang="zh-TW" altLang="zh-TW" sz="2800" b="1" dirty="0" smtClean="0">
                <a:solidFill>
                  <a:srgbClr val="7030A0"/>
                </a:solidFill>
                <a:latin typeface="MS PGothic"/>
                <a:ea typeface="MS PGothic"/>
              </a:rPr>
              <a:t>微粒</a:t>
            </a:r>
            <a:r>
              <a:rPr lang="en-US" altLang="zh-TW" sz="2800" b="1" baseline="-25000" dirty="0" smtClean="0">
                <a:solidFill>
                  <a:srgbClr val="7030A0"/>
                </a:solidFill>
                <a:latin typeface="MS PGothic"/>
                <a:ea typeface="MS PGothic"/>
              </a:rPr>
              <a:t> </a:t>
            </a:r>
            <a:r>
              <a:rPr lang="zh-TW" altLang="en-US" sz="2800" b="1" dirty="0" smtClean="0">
                <a:solidFill>
                  <a:srgbClr val="7030A0"/>
                </a:solidFill>
                <a:latin typeface="MS PGothic"/>
                <a:ea typeface="MS PGothic"/>
              </a:rPr>
              <a:t>。</a:t>
            </a:r>
            <a:endParaRPr lang="zh-TW" altLang="en-US" b="1" dirty="0">
              <a:solidFill>
                <a:srgbClr val="7030A0"/>
              </a:solidFill>
            </a:endParaRPr>
          </a:p>
        </p:txBody>
      </p:sp>
      <p:sp>
        <p:nvSpPr>
          <p:cNvPr id="3" name="標題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zh-TW" altLang="en-US" sz="4400" b="1" dirty="0" smtClean="0">
                <a:solidFill>
                  <a:srgbClr val="FF388C">
                    <a:lumMod val="75000"/>
                  </a:srgbClr>
                </a:solidFill>
                <a:ea typeface="華康勘亭流" panose="02010609000101010101" pitchFamily="49" charset="-120"/>
              </a:rPr>
              <a:t>懸浮微粒</a:t>
            </a:r>
            <a:endParaRPr lang="zh-TW" altLang="en-US" sz="4400" b="1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altLang="zh-CN" dirty="0" smtClean="0"/>
              <a:t>5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7907761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1475656" y="116632"/>
            <a:ext cx="5717192" cy="1296144"/>
          </a:xfrm>
        </p:spPr>
        <p:txBody>
          <a:bodyPr/>
          <a:lstStyle/>
          <a:p>
            <a:pPr algn="ctr"/>
            <a:r>
              <a:rPr lang="zh-TW" altLang="en-US" sz="4400" b="1" dirty="0" smtClean="0">
                <a:solidFill>
                  <a:schemeClr val="accent1">
                    <a:lumMod val="75000"/>
                  </a:schemeClr>
                </a:solidFill>
                <a:ea typeface="華康勘亭流" panose="02010609000101010101" pitchFamily="49" charset="-120"/>
              </a:rPr>
              <a:t>什麼是細懸浮微粒   </a:t>
            </a:r>
            <a:endParaRPr lang="zh-TW" altLang="zh-TW" sz="4400" b="1" dirty="0">
              <a:solidFill>
                <a:schemeClr val="accent1">
                  <a:lumMod val="75000"/>
                </a:schemeClr>
              </a:solidFill>
              <a:ea typeface="華康勘亭流" panose="02010609000101010101" pitchFamily="49" charset="-120"/>
            </a:endParaRP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1600" y="1628800"/>
            <a:ext cx="7920880" cy="1080120"/>
          </a:xfrm>
        </p:spPr>
        <p:txBody>
          <a:bodyPr/>
          <a:lstStyle/>
          <a:p>
            <a:pPr marL="0" indent="0">
              <a:buNone/>
            </a:pPr>
            <a:r>
              <a:rPr lang="zh-TW" altLang="en-US" b="1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粒</a:t>
            </a:r>
            <a:r>
              <a:rPr lang="zh-TW" altLang="zh-TW" b="1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徑</a:t>
            </a:r>
            <a:r>
              <a:rPr lang="zh-TW" altLang="zh-TW" b="1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小於或等於</a:t>
            </a:r>
            <a:r>
              <a:rPr lang="en-US" altLang="zh-TW" b="1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2.5</a:t>
            </a:r>
            <a:r>
              <a:rPr lang="zh-TW" altLang="zh-TW" b="1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微米</a:t>
            </a:r>
            <a:r>
              <a:rPr lang="zh-TW" altLang="zh-TW" b="1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就是「</a:t>
            </a:r>
            <a:r>
              <a:rPr lang="zh-TW" altLang="zh-TW" b="1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細懸浮微粒」，</a:t>
            </a:r>
            <a:r>
              <a:rPr lang="zh-TW" altLang="zh-TW" b="1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簡稱</a:t>
            </a:r>
            <a:r>
              <a:rPr lang="zh-TW" altLang="en-US" b="1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為</a:t>
            </a:r>
            <a:r>
              <a:rPr lang="en-US" altLang="zh-TW" b="1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PM</a:t>
            </a:r>
            <a:r>
              <a:rPr lang="en-US" altLang="zh-TW" b="1" baseline="-25000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2.5</a:t>
            </a:r>
            <a:r>
              <a:rPr lang="zh-TW" altLang="zh-TW" b="1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。</a:t>
            </a:r>
            <a:endParaRPr lang="en-US" altLang="zh-TW" b="1" dirty="0" smtClean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zh-TW" altLang="zh-TW" dirty="0">
              <a:ea typeface="華康勘亭流" panose="02010609000101010101" pitchFamily="49" charset="-120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1043608" y="2780928"/>
            <a:ext cx="7416824" cy="2308324"/>
          </a:xfrm>
          <a:prstGeom prst="rect">
            <a:avLst/>
          </a:prstGeom>
          <a:ln w="19050">
            <a:solidFill>
              <a:srgbClr val="0070C0"/>
            </a:solidFill>
            <a:prstDash val="lgDashDot"/>
          </a:ln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zh-TW" altLang="zh-TW" sz="2400" b="1" dirty="0">
                <a:solidFill>
                  <a:srgbClr val="7030A0"/>
                </a:solidFill>
                <a:latin typeface="Times New Roman" panose="02020603050405020304" pitchFamily="18" charset="0"/>
                <a:ea typeface="華康中黑體" panose="02010609000101010101" pitchFamily="49" charset="-120"/>
                <a:cs typeface="Times New Roman" panose="02020603050405020304" pitchFamily="18" charset="0"/>
              </a:rPr>
              <a:t>細懸浮微粒的直徑比人體頭髮直徑的</a:t>
            </a:r>
            <a:r>
              <a:rPr lang="en-US" altLang="zh-TW" sz="2400" b="1" dirty="0">
                <a:solidFill>
                  <a:srgbClr val="7030A0"/>
                </a:solidFill>
                <a:latin typeface="Times New Roman" panose="02020603050405020304" pitchFamily="18" charset="0"/>
                <a:ea typeface="華康中黑體" panose="02010609000101010101" pitchFamily="49" charset="-120"/>
              </a:rPr>
              <a:t>1/28</a:t>
            </a:r>
            <a:r>
              <a:rPr lang="zh-TW" altLang="zh-TW" sz="2400" b="1" dirty="0">
                <a:solidFill>
                  <a:srgbClr val="7030A0"/>
                </a:solidFill>
                <a:latin typeface="Times New Roman" panose="02020603050405020304" pitchFamily="18" charset="0"/>
                <a:ea typeface="華康中黑體" panose="02010609000101010101" pitchFamily="49" charset="-120"/>
                <a:cs typeface="Times New Roman" panose="02020603050405020304" pitchFamily="18" charset="0"/>
              </a:rPr>
              <a:t>還小，所以非常微細，容易隨著人體的呼吸而被</a:t>
            </a:r>
            <a:r>
              <a:rPr lang="zh-TW" altLang="zh-TW" sz="2400" b="1" dirty="0" smtClean="0">
                <a:solidFill>
                  <a:srgbClr val="7030A0"/>
                </a:solidFill>
                <a:latin typeface="Times New Roman" panose="02020603050405020304" pitchFamily="18" charset="0"/>
                <a:ea typeface="華康中黑體" panose="02010609000101010101" pitchFamily="49" charset="-120"/>
                <a:cs typeface="Times New Roman" panose="02020603050405020304" pitchFamily="18" charset="0"/>
              </a:rPr>
              <a:t>吸入</a:t>
            </a:r>
            <a:r>
              <a:rPr lang="zh-TW" altLang="en-US" sz="2400" b="1" dirty="0" smtClean="0">
                <a:solidFill>
                  <a:srgbClr val="7030A0"/>
                </a:solidFill>
                <a:latin typeface="Times New Roman" panose="02020603050405020304" pitchFamily="18" charset="0"/>
                <a:ea typeface="華康中黑體" panose="02010609000101010101" pitchFamily="49" charset="-120"/>
                <a:cs typeface="Times New Roman" panose="02020603050405020304" pitchFamily="18" charset="0"/>
              </a:rPr>
              <a:t>呼吸系統</a:t>
            </a:r>
            <a:r>
              <a:rPr lang="zh-TW" altLang="zh-TW" sz="2400" b="1" dirty="0" smtClean="0">
                <a:solidFill>
                  <a:srgbClr val="7030A0"/>
                </a:solidFill>
                <a:latin typeface="Times New Roman" panose="02020603050405020304" pitchFamily="18" charset="0"/>
                <a:ea typeface="華康中黑體" panose="02010609000101010101" pitchFamily="49" charset="-120"/>
                <a:cs typeface="Times New Roman" panose="02020603050405020304" pitchFamily="18" charset="0"/>
              </a:rPr>
              <a:t>，</a:t>
            </a:r>
            <a:r>
              <a:rPr lang="zh-TW" altLang="zh-TW" sz="2400" b="1" dirty="0">
                <a:solidFill>
                  <a:srgbClr val="7030A0"/>
                </a:solidFill>
                <a:latin typeface="Times New Roman" panose="02020603050405020304" pitchFamily="18" charset="0"/>
                <a:ea typeface="華康中黑體" panose="02010609000101010101" pitchFamily="49" charset="-120"/>
                <a:cs typeface="Times New Roman" panose="02020603050405020304" pitchFamily="18" charset="0"/>
              </a:rPr>
              <a:t>甚至可穿透肺泡，並直接進入人體血管中隨著血液循環全身。</a:t>
            </a:r>
            <a:endParaRPr lang="zh-TW" altLang="en-US" sz="2400" b="1" dirty="0">
              <a:solidFill>
                <a:srgbClr val="7030A0"/>
              </a:solidFill>
              <a:ea typeface="華康中黑體" panose="02010609000101010101" pitchFamily="49" charset="-120"/>
            </a:endParaRPr>
          </a:p>
        </p:txBody>
      </p:sp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altLang="zh-CN" dirty="0" smtClean="0"/>
              <a:t>6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5878858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1907704" y="116632"/>
            <a:ext cx="5717192" cy="1296144"/>
          </a:xfrm>
        </p:spPr>
        <p:txBody>
          <a:bodyPr/>
          <a:lstStyle/>
          <a:p>
            <a:pPr algn="ctr"/>
            <a:r>
              <a:rPr lang="zh-TW" altLang="en-US" sz="4400" b="1" dirty="0" smtClean="0">
                <a:solidFill>
                  <a:schemeClr val="accent1">
                    <a:lumMod val="75000"/>
                  </a:schemeClr>
                </a:solidFill>
                <a:ea typeface="華康勘亭流" panose="02010609000101010101" pitchFamily="49" charset="-120"/>
              </a:rPr>
              <a:t>細懸浮微粒哪裡來 </a:t>
            </a:r>
            <a:r>
              <a:rPr lang="en-US" altLang="zh-TW" sz="4400" b="1" dirty="0" smtClean="0">
                <a:solidFill>
                  <a:schemeClr val="accent1">
                    <a:lumMod val="75000"/>
                  </a:schemeClr>
                </a:solidFill>
                <a:ea typeface="華康勘亭流" panose="02010609000101010101" pitchFamily="49" charset="-120"/>
              </a:rPr>
              <a:t>??</a:t>
            </a:r>
            <a:r>
              <a:rPr lang="zh-TW" altLang="en-US" sz="4400" b="1" dirty="0" smtClean="0">
                <a:solidFill>
                  <a:schemeClr val="accent1">
                    <a:lumMod val="75000"/>
                  </a:schemeClr>
                </a:solidFill>
                <a:ea typeface="華康勘亭流" panose="02010609000101010101" pitchFamily="49" charset="-120"/>
              </a:rPr>
              <a:t> </a:t>
            </a:r>
            <a:r>
              <a:rPr lang="zh-TW" altLang="en-US" sz="4400" dirty="0" smtClean="0">
                <a:solidFill>
                  <a:schemeClr val="accent1">
                    <a:lumMod val="75000"/>
                  </a:schemeClr>
                </a:solidFill>
                <a:ea typeface="華康勘亭流" panose="02010609000101010101" pitchFamily="49" charset="-120"/>
              </a:rPr>
              <a:t>  </a:t>
            </a:r>
            <a:endParaRPr lang="zh-TW" altLang="zh-TW" sz="4400" dirty="0">
              <a:solidFill>
                <a:schemeClr val="accent1">
                  <a:lumMod val="75000"/>
                </a:schemeClr>
              </a:solidFill>
              <a:ea typeface="華康勘亭流" panose="02010609000101010101" pitchFamily="49" charset="-120"/>
            </a:endParaRP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187624" y="1556792"/>
            <a:ext cx="7632848" cy="367240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altLang="zh-TW" b="1" dirty="0" smtClean="0">
                <a:solidFill>
                  <a:srgbClr val="0070C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  <a:sym typeface="Wingdings" panose="05000000000000000000" pitchFamily="2" charset="2"/>
              </a:rPr>
              <a:t></a:t>
            </a:r>
            <a:r>
              <a:rPr lang="zh-TW" altLang="en-US" b="1" dirty="0" smtClean="0">
                <a:solidFill>
                  <a:srgbClr val="0070C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  <a:sym typeface="Wingdings" panose="05000000000000000000" pitchFamily="2" charset="2"/>
              </a:rPr>
              <a:t> 來自</a:t>
            </a:r>
            <a:r>
              <a:rPr lang="zh-TW" altLang="zh-TW" b="1" dirty="0" smtClean="0">
                <a:solidFill>
                  <a:srgbClr val="0070C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自然界</a:t>
            </a:r>
            <a:r>
              <a:rPr lang="zh-TW" altLang="en-US" b="1" dirty="0" smtClean="0">
                <a:solidFill>
                  <a:srgbClr val="0070C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的</a:t>
            </a:r>
            <a:r>
              <a:rPr lang="zh-TW" altLang="zh-TW" b="1" dirty="0" smtClean="0">
                <a:solidFill>
                  <a:srgbClr val="0070C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釋出</a:t>
            </a:r>
            <a:endParaRPr lang="en-US" altLang="zh-TW" b="1" dirty="0" smtClean="0">
              <a:solidFill>
                <a:srgbClr val="0070C0"/>
              </a:solidFill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zh-TW" altLang="en-US" b="1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例如</a:t>
            </a:r>
            <a:r>
              <a:rPr lang="en-US" altLang="zh-TW" b="1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︰</a:t>
            </a:r>
            <a:r>
              <a:rPr lang="zh-TW" altLang="zh-TW" b="1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火山爆發</a:t>
            </a:r>
            <a:r>
              <a:rPr lang="zh-TW" altLang="zh-TW" b="1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、</a:t>
            </a:r>
            <a:r>
              <a:rPr lang="zh-TW" altLang="zh-TW" b="1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森林火災</a:t>
            </a:r>
            <a:r>
              <a:rPr lang="zh-TW" altLang="zh-TW" b="1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、</a:t>
            </a:r>
            <a:r>
              <a:rPr lang="zh-TW" altLang="zh-TW" b="1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海</a:t>
            </a:r>
            <a:r>
              <a:rPr lang="zh-TW" altLang="en-US" b="1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鹽</a:t>
            </a:r>
            <a:r>
              <a:rPr lang="zh-TW" altLang="zh-TW" b="1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飛沫</a:t>
            </a:r>
            <a:r>
              <a:rPr lang="zh-TW" altLang="en-US" b="1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、</a:t>
            </a:r>
            <a:r>
              <a:rPr lang="zh-TW" altLang="zh-TW" b="1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地殼</a:t>
            </a:r>
            <a:r>
              <a:rPr lang="zh-TW" altLang="zh-TW" b="1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岩石</a:t>
            </a:r>
            <a:r>
              <a:rPr lang="zh-TW" altLang="zh-TW" b="1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風化</a:t>
            </a:r>
            <a:r>
              <a:rPr lang="zh-TW" altLang="en-US" b="1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。</a:t>
            </a:r>
            <a:endParaRPr lang="en-US" altLang="zh-TW" b="1" dirty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altLang="zh-TW" b="1" dirty="0" smtClean="0">
                <a:solidFill>
                  <a:srgbClr val="0070C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  <a:sym typeface="Wingdings" panose="05000000000000000000" pitchFamily="2" charset="2"/>
              </a:rPr>
              <a:t></a:t>
            </a:r>
            <a:r>
              <a:rPr lang="zh-TW" altLang="en-US" b="1" dirty="0" smtClean="0">
                <a:solidFill>
                  <a:srgbClr val="0070C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zh-TW" altLang="zh-TW" b="1" dirty="0" smtClean="0">
                <a:solidFill>
                  <a:srgbClr val="0070C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人</a:t>
            </a:r>
            <a:r>
              <a:rPr lang="zh-TW" altLang="en-US" b="1" dirty="0" smtClean="0">
                <a:solidFill>
                  <a:srgbClr val="0070C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類</a:t>
            </a:r>
            <a:r>
              <a:rPr lang="zh-TW" altLang="zh-TW" b="1" dirty="0" smtClean="0">
                <a:solidFill>
                  <a:srgbClr val="0070C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活動</a:t>
            </a:r>
            <a:r>
              <a:rPr lang="zh-TW" altLang="en-US" b="1" dirty="0" smtClean="0">
                <a:solidFill>
                  <a:srgbClr val="0070C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製造</a:t>
            </a:r>
            <a:endParaRPr lang="en-US" altLang="zh-TW" b="1" dirty="0" smtClean="0">
              <a:solidFill>
                <a:srgbClr val="0070C0"/>
              </a:solidFill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zh-TW" altLang="en-US" b="1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例如</a:t>
            </a:r>
            <a:r>
              <a:rPr lang="en-US" altLang="zh-TW" b="1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︰</a:t>
            </a:r>
            <a:r>
              <a:rPr lang="zh-TW" altLang="zh-TW" b="1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汽機車排放</a:t>
            </a:r>
            <a:r>
              <a:rPr lang="zh-TW" altLang="zh-TW" b="1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廢氣</a:t>
            </a:r>
            <a:r>
              <a:rPr lang="zh-TW" altLang="en-US" b="1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、</a:t>
            </a:r>
            <a:r>
              <a:rPr lang="zh-TW" altLang="zh-TW" b="1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工廠</a:t>
            </a:r>
            <a:r>
              <a:rPr lang="zh-TW" altLang="zh-TW" b="1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煙囪排放廢氣</a:t>
            </a:r>
            <a:r>
              <a:rPr lang="zh-TW" altLang="zh-TW" b="1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、</a:t>
            </a:r>
            <a:r>
              <a:rPr lang="zh-TW" altLang="en-US" b="1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建築</a:t>
            </a:r>
            <a:r>
              <a:rPr lang="zh-TW" altLang="zh-TW" b="1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施工</a:t>
            </a:r>
            <a:r>
              <a:rPr lang="zh-TW" altLang="en-US" b="1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、</a:t>
            </a:r>
            <a:r>
              <a:rPr lang="zh-TW" altLang="zh-TW" b="1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道路</a:t>
            </a:r>
            <a:r>
              <a:rPr lang="zh-TW" altLang="zh-TW" b="1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揚塵</a:t>
            </a:r>
            <a:r>
              <a:rPr lang="zh-TW" altLang="en-US" b="1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、燃燒垃圾</a:t>
            </a:r>
            <a:r>
              <a:rPr lang="zh-TW" altLang="en-US" b="1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、</a:t>
            </a:r>
            <a:r>
              <a:rPr lang="zh-TW" altLang="en-US" b="1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吸菸、</a:t>
            </a:r>
            <a:r>
              <a:rPr lang="zh-TW" altLang="zh-TW" b="1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烹</a:t>
            </a:r>
            <a:r>
              <a:rPr lang="zh-TW" altLang="en-US" b="1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飪</a:t>
            </a:r>
            <a:r>
              <a:rPr lang="zh-TW" altLang="zh-TW" b="1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、</a:t>
            </a:r>
            <a:r>
              <a:rPr lang="zh-TW" altLang="en-US" b="1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燒</a:t>
            </a:r>
            <a:r>
              <a:rPr lang="zh-TW" altLang="zh-TW" b="1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烤</a:t>
            </a:r>
            <a:r>
              <a:rPr lang="zh-TW" altLang="en-US" b="1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食</a:t>
            </a:r>
            <a:r>
              <a:rPr lang="zh-TW" altLang="en-US" b="1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物</a:t>
            </a:r>
            <a:r>
              <a:rPr lang="zh-TW" altLang="zh-TW" b="1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、拜香</a:t>
            </a:r>
            <a:r>
              <a:rPr lang="zh-TW" altLang="en-US" b="1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。</a:t>
            </a:r>
            <a:endParaRPr lang="zh-TW" altLang="zh-TW" b="1" dirty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</p:txBody>
      </p:sp>
      <p:sp>
        <p:nvSpPr>
          <p:cNvPr id="2" name="投影片編號版面配置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altLang="zh-CN" dirty="0" smtClean="0"/>
              <a:t>7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6366426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內容版面配置區 3" descr="C:\Users\zoe\Desktop\pm2.5圖片.jpg"/>
          <p:cNvPicPr>
            <a:picLocks noGrp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1161622"/>
            <a:ext cx="7632700" cy="4608512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7" name="群組 6"/>
          <p:cNvGrpSpPr/>
          <p:nvPr/>
        </p:nvGrpSpPr>
        <p:grpSpPr>
          <a:xfrm>
            <a:off x="1599371" y="623580"/>
            <a:ext cx="5437212" cy="229744"/>
            <a:chOff x="1691680" y="547536"/>
            <a:chExt cx="5437212" cy="229744"/>
          </a:xfrm>
        </p:grpSpPr>
        <p:pic>
          <p:nvPicPr>
            <p:cNvPr id="5" name="圖片 4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91680" y="548680"/>
              <a:ext cx="2628900" cy="228600"/>
            </a:xfrm>
            <a:prstGeom prst="rect">
              <a:avLst/>
            </a:prstGeom>
          </p:spPr>
        </p:pic>
        <p:pic>
          <p:nvPicPr>
            <p:cNvPr id="6" name="圖片 5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499992" y="547536"/>
              <a:ext cx="2628900" cy="228600"/>
            </a:xfrm>
            <a:prstGeom prst="rect">
              <a:avLst/>
            </a:prstGeom>
          </p:spPr>
        </p:pic>
      </p:grpSp>
      <p:pic>
        <p:nvPicPr>
          <p:cNvPr id="8" name="圖片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04576" y="6080720"/>
            <a:ext cx="5432007" cy="231668"/>
          </a:xfrm>
          <a:prstGeom prst="rect">
            <a:avLst/>
          </a:prstGeom>
        </p:spPr>
      </p:pic>
      <p:sp>
        <p:nvSpPr>
          <p:cNvPr id="2" name="投影片編號版面配置區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 altLang="zh-CN" sz="1200" b="0" dirty="0">
                <a:solidFill>
                  <a:srgbClr val="898989"/>
                </a:solidFill>
              </a:rPr>
              <a:t>8</a:t>
            </a:r>
            <a:endParaRPr lang="en-US" altLang="zh-TW" sz="1200" b="0" dirty="0">
              <a:solidFill>
                <a:srgbClr val="89898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27179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キュート（004）">
  <a:themeElements>
    <a:clrScheme name="キュート（004） 1">
      <a:dk1>
        <a:srgbClr val="000000"/>
      </a:dk1>
      <a:lt1>
        <a:srgbClr val="FFFFFF"/>
      </a:lt1>
      <a:dk2>
        <a:srgbClr val="666666"/>
      </a:dk2>
      <a:lt2>
        <a:srgbClr val="D2D2D2"/>
      </a:lt2>
      <a:accent1>
        <a:srgbClr val="FF388C"/>
      </a:accent1>
      <a:accent2>
        <a:srgbClr val="E40059"/>
      </a:accent2>
      <a:accent3>
        <a:srgbClr val="FFFFFF"/>
      </a:accent3>
      <a:accent4>
        <a:srgbClr val="000000"/>
      </a:accent4>
      <a:accent5>
        <a:srgbClr val="FFAEC5"/>
      </a:accent5>
      <a:accent6>
        <a:srgbClr val="CF0050"/>
      </a:accent6>
      <a:hlink>
        <a:srgbClr val="17BBFD"/>
      </a:hlink>
      <a:folHlink>
        <a:srgbClr val="FF79C2"/>
      </a:folHlink>
    </a:clrScheme>
    <a:fontScheme name="キュート（004）">
      <a:majorFont>
        <a:latin typeface="MS PGothic"/>
        <a:ea typeface="MS PGothic"/>
        <a:cs typeface=""/>
      </a:majorFont>
      <a:minorFont>
        <a:latin typeface="MS PGothic"/>
        <a:ea typeface="MS PGothic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zh-CN" altLang="zh-TW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MS PGothic" panose="020B0600070205080204" pitchFamily="34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zh-CN" altLang="zh-TW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MS PGothic" panose="020B0600070205080204" pitchFamily="34" charset="-128"/>
          </a:defRPr>
        </a:defPPr>
      </a:lstStyle>
    </a:lnDef>
  </a:objectDefaults>
  <a:extraClrSchemeLst>
    <a:extraClrScheme>
      <a:clrScheme name="キュート（004） 1">
        <a:dk1>
          <a:srgbClr val="000000"/>
        </a:dk1>
        <a:lt1>
          <a:srgbClr val="FFFFFF"/>
        </a:lt1>
        <a:dk2>
          <a:srgbClr val="666666"/>
        </a:dk2>
        <a:lt2>
          <a:srgbClr val="D2D2D2"/>
        </a:lt2>
        <a:accent1>
          <a:srgbClr val="FF388C"/>
        </a:accent1>
        <a:accent2>
          <a:srgbClr val="E40059"/>
        </a:accent2>
        <a:accent3>
          <a:srgbClr val="FFFFFF"/>
        </a:accent3>
        <a:accent4>
          <a:srgbClr val="000000"/>
        </a:accent4>
        <a:accent5>
          <a:srgbClr val="FFAEC5"/>
        </a:accent5>
        <a:accent6>
          <a:srgbClr val="CF0050"/>
        </a:accent6>
        <a:hlink>
          <a:srgbClr val="17BBFD"/>
        </a:hlink>
        <a:folHlink>
          <a:srgbClr val="FF79C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キュート（006）">
  <a:themeElements>
    <a:clrScheme name="キュート（006）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5093DC"/>
      </a:accent1>
      <a:accent2>
        <a:srgbClr val="336699"/>
      </a:accent2>
      <a:accent3>
        <a:srgbClr val="FFFFFF"/>
      </a:accent3>
      <a:accent4>
        <a:srgbClr val="000000"/>
      </a:accent4>
      <a:accent5>
        <a:srgbClr val="B3C8EB"/>
      </a:accent5>
      <a:accent6>
        <a:srgbClr val="2D5C8A"/>
      </a:accent6>
      <a:hlink>
        <a:srgbClr val="00458A"/>
      </a:hlink>
      <a:folHlink>
        <a:srgbClr val="3399FF"/>
      </a:folHlink>
    </a:clrScheme>
    <a:fontScheme name="キュート（006）">
      <a:majorFont>
        <a:latin typeface="ＭＳ Ｐゴシック"/>
        <a:ea typeface="ＭＳ Ｐゴシック"/>
        <a:cs typeface=""/>
      </a:majorFont>
      <a:minorFont>
        <a:latin typeface="ＭＳ Ｐゴシック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zh-CN" altLang="zh-TW" sz="1800" b="0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ＭＳ Ｐゴシック" panose="020B0600070205080204" pitchFamily="34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zh-CN" altLang="zh-TW" sz="1800" b="0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ＭＳ Ｐゴシック" panose="020B0600070205080204" pitchFamily="34" charset="-128"/>
          </a:defRPr>
        </a:defPPr>
      </a:lstStyle>
    </a:lnDef>
  </a:objectDefaults>
  <a:extraClrSchemeLst>
    <a:extraClrScheme>
      <a:clrScheme name="キュート（006）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5093DC"/>
        </a:accent1>
        <a:accent2>
          <a:srgbClr val="336699"/>
        </a:accent2>
        <a:accent3>
          <a:srgbClr val="FFFFFF"/>
        </a:accent3>
        <a:accent4>
          <a:srgbClr val="000000"/>
        </a:accent4>
        <a:accent5>
          <a:srgbClr val="B3C8EB"/>
        </a:accent5>
        <a:accent6>
          <a:srgbClr val="2D5C8A"/>
        </a:accent6>
        <a:hlink>
          <a:srgbClr val="00458A"/>
        </a:hlink>
        <a:folHlink>
          <a:srgbClr val="3399FF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キュート（007）">
  <a:themeElements>
    <a:clrScheme name="キュート（007）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B4DE"/>
      </a:accent1>
      <a:accent2>
        <a:srgbClr val="0095B8"/>
      </a:accent2>
      <a:accent3>
        <a:srgbClr val="FFFFFF"/>
      </a:accent3>
      <a:accent4>
        <a:srgbClr val="000000"/>
      </a:accent4>
      <a:accent5>
        <a:srgbClr val="AAD6EC"/>
      </a:accent5>
      <a:accent6>
        <a:srgbClr val="0087A6"/>
      </a:accent6>
      <a:hlink>
        <a:srgbClr val="00458A"/>
      </a:hlink>
      <a:folHlink>
        <a:srgbClr val="3399FF"/>
      </a:folHlink>
    </a:clrScheme>
    <a:fontScheme name="キュート（007）">
      <a:majorFont>
        <a:latin typeface="ＭＳ Ｐゴシック"/>
        <a:ea typeface="ＭＳ Ｐゴシック"/>
        <a:cs typeface=""/>
      </a:majorFont>
      <a:minorFont>
        <a:latin typeface="ＭＳ Ｐゴシック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zh-CN" altLang="zh-TW" sz="1800" b="0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华文细黑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zh-CN" altLang="zh-TW" sz="1800" b="0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华文细黑" pitchFamily="2" charset="-122"/>
          </a:defRPr>
        </a:defPPr>
      </a:lstStyle>
    </a:lnDef>
  </a:objectDefaults>
  <a:extraClrSchemeLst>
    <a:extraClrScheme>
      <a:clrScheme name="キュート（007）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B4DE"/>
        </a:accent1>
        <a:accent2>
          <a:srgbClr val="0095B8"/>
        </a:accent2>
        <a:accent3>
          <a:srgbClr val="FFFFFF"/>
        </a:accent3>
        <a:accent4>
          <a:srgbClr val="000000"/>
        </a:accent4>
        <a:accent5>
          <a:srgbClr val="AAD6EC"/>
        </a:accent5>
        <a:accent6>
          <a:srgbClr val="0087A6"/>
        </a:accent6>
        <a:hlink>
          <a:srgbClr val="00458A"/>
        </a:hlink>
        <a:folHlink>
          <a:srgbClr val="3399FF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1_キュート（004）">
  <a:themeElements>
    <a:clrScheme name="キュート（004） 1">
      <a:dk1>
        <a:srgbClr val="000000"/>
      </a:dk1>
      <a:lt1>
        <a:srgbClr val="FFFFFF"/>
      </a:lt1>
      <a:dk2>
        <a:srgbClr val="666666"/>
      </a:dk2>
      <a:lt2>
        <a:srgbClr val="D2D2D2"/>
      </a:lt2>
      <a:accent1>
        <a:srgbClr val="FF388C"/>
      </a:accent1>
      <a:accent2>
        <a:srgbClr val="E40059"/>
      </a:accent2>
      <a:accent3>
        <a:srgbClr val="FFFFFF"/>
      </a:accent3>
      <a:accent4>
        <a:srgbClr val="000000"/>
      </a:accent4>
      <a:accent5>
        <a:srgbClr val="FFAEC5"/>
      </a:accent5>
      <a:accent6>
        <a:srgbClr val="CF0050"/>
      </a:accent6>
      <a:hlink>
        <a:srgbClr val="17BBFD"/>
      </a:hlink>
      <a:folHlink>
        <a:srgbClr val="FF79C2"/>
      </a:folHlink>
    </a:clrScheme>
    <a:fontScheme name="キュート（004）">
      <a:majorFont>
        <a:latin typeface="MS PGothic"/>
        <a:ea typeface="MS PGothic"/>
        <a:cs typeface=""/>
      </a:majorFont>
      <a:minorFont>
        <a:latin typeface="MS PGothic"/>
        <a:ea typeface="MS PGothic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zh-CN" altLang="zh-TW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MS PGothic" panose="020B0600070205080204" pitchFamily="34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zh-CN" altLang="zh-TW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MS PGothic" panose="020B0600070205080204" pitchFamily="34" charset="-128"/>
          </a:defRPr>
        </a:defPPr>
      </a:lstStyle>
    </a:lnDef>
  </a:objectDefaults>
  <a:extraClrSchemeLst>
    <a:extraClrScheme>
      <a:clrScheme name="キュート（004） 1">
        <a:dk1>
          <a:srgbClr val="000000"/>
        </a:dk1>
        <a:lt1>
          <a:srgbClr val="FFFFFF"/>
        </a:lt1>
        <a:dk2>
          <a:srgbClr val="666666"/>
        </a:dk2>
        <a:lt2>
          <a:srgbClr val="D2D2D2"/>
        </a:lt2>
        <a:accent1>
          <a:srgbClr val="FF388C"/>
        </a:accent1>
        <a:accent2>
          <a:srgbClr val="E40059"/>
        </a:accent2>
        <a:accent3>
          <a:srgbClr val="FFFFFF"/>
        </a:accent3>
        <a:accent4>
          <a:srgbClr val="000000"/>
        </a:accent4>
        <a:accent5>
          <a:srgbClr val="FFAEC5"/>
        </a:accent5>
        <a:accent6>
          <a:srgbClr val="CF0050"/>
        </a:accent6>
        <a:hlink>
          <a:srgbClr val="17BBFD"/>
        </a:hlink>
        <a:folHlink>
          <a:srgbClr val="FF79C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1_キュート（006）">
  <a:themeElements>
    <a:clrScheme name="キュート（006）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5093DC"/>
      </a:accent1>
      <a:accent2>
        <a:srgbClr val="336699"/>
      </a:accent2>
      <a:accent3>
        <a:srgbClr val="FFFFFF"/>
      </a:accent3>
      <a:accent4>
        <a:srgbClr val="000000"/>
      </a:accent4>
      <a:accent5>
        <a:srgbClr val="B3C8EB"/>
      </a:accent5>
      <a:accent6>
        <a:srgbClr val="2D5C8A"/>
      </a:accent6>
      <a:hlink>
        <a:srgbClr val="00458A"/>
      </a:hlink>
      <a:folHlink>
        <a:srgbClr val="3399FF"/>
      </a:folHlink>
    </a:clrScheme>
    <a:fontScheme name="キュート（006）">
      <a:majorFont>
        <a:latin typeface="ＭＳ Ｐゴシック"/>
        <a:ea typeface="ＭＳ Ｐゴシック"/>
        <a:cs typeface=""/>
      </a:majorFont>
      <a:minorFont>
        <a:latin typeface="ＭＳ Ｐゴシック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zh-CN" altLang="zh-TW" sz="1800" b="0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ＭＳ Ｐゴシック" panose="020B0600070205080204" pitchFamily="34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zh-CN" altLang="zh-TW" sz="1800" b="0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ＭＳ Ｐゴシック" panose="020B0600070205080204" pitchFamily="34" charset="-128"/>
          </a:defRPr>
        </a:defPPr>
      </a:lstStyle>
    </a:lnDef>
  </a:objectDefaults>
  <a:extraClrSchemeLst>
    <a:extraClrScheme>
      <a:clrScheme name="キュート（006）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5093DC"/>
        </a:accent1>
        <a:accent2>
          <a:srgbClr val="336699"/>
        </a:accent2>
        <a:accent3>
          <a:srgbClr val="FFFFFF"/>
        </a:accent3>
        <a:accent4>
          <a:srgbClr val="000000"/>
        </a:accent4>
        <a:accent5>
          <a:srgbClr val="B3C8EB"/>
        </a:accent5>
        <a:accent6>
          <a:srgbClr val="2D5C8A"/>
        </a:accent6>
        <a:hlink>
          <a:srgbClr val="00458A"/>
        </a:hlink>
        <a:folHlink>
          <a:srgbClr val="3399FF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1_キュート（007）">
  <a:themeElements>
    <a:clrScheme name="キュート（007）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B4DE"/>
      </a:accent1>
      <a:accent2>
        <a:srgbClr val="0095B8"/>
      </a:accent2>
      <a:accent3>
        <a:srgbClr val="FFFFFF"/>
      </a:accent3>
      <a:accent4>
        <a:srgbClr val="000000"/>
      </a:accent4>
      <a:accent5>
        <a:srgbClr val="AAD6EC"/>
      </a:accent5>
      <a:accent6>
        <a:srgbClr val="0087A6"/>
      </a:accent6>
      <a:hlink>
        <a:srgbClr val="00458A"/>
      </a:hlink>
      <a:folHlink>
        <a:srgbClr val="3399FF"/>
      </a:folHlink>
    </a:clrScheme>
    <a:fontScheme name="キュート（007）">
      <a:majorFont>
        <a:latin typeface="ＭＳ Ｐゴシック"/>
        <a:ea typeface="ＭＳ Ｐゴシック"/>
        <a:cs typeface=""/>
      </a:majorFont>
      <a:minorFont>
        <a:latin typeface="ＭＳ Ｐゴシック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zh-CN" altLang="zh-TW" sz="1800" b="0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华文细黑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zh-CN" altLang="zh-TW" sz="1800" b="0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华文细黑" pitchFamily="2" charset="-122"/>
          </a:defRPr>
        </a:defPPr>
      </a:lstStyle>
    </a:lnDef>
  </a:objectDefaults>
  <a:extraClrSchemeLst>
    <a:extraClrScheme>
      <a:clrScheme name="キュート（007）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B4DE"/>
        </a:accent1>
        <a:accent2>
          <a:srgbClr val="0095B8"/>
        </a:accent2>
        <a:accent3>
          <a:srgbClr val="FFFFFF"/>
        </a:accent3>
        <a:accent4>
          <a:srgbClr val="000000"/>
        </a:accent4>
        <a:accent5>
          <a:srgbClr val="AAD6EC"/>
        </a:accent5>
        <a:accent6>
          <a:srgbClr val="0087A6"/>
        </a:accent6>
        <a:hlink>
          <a:srgbClr val="00458A"/>
        </a:hlink>
        <a:folHlink>
          <a:srgbClr val="3399FF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2_キュート（004）">
  <a:themeElements>
    <a:clrScheme name="キュート（004） 1">
      <a:dk1>
        <a:srgbClr val="000000"/>
      </a:dk1>
      <a:lt1>
        <a:srgbClr val="FFFFFF"/>
      </a:lt1>
      <a:dk2>
        <a:srgbClr val="666666"/>
      </a:dk2>
      <a:lt2>
        <a:srgbClr val="D2D2D2"/>
      </a:lt2>
      <a:accent1>
        <a:srgbClr val="FF388C"/>
      </a:accent1>
      <a:accent2>
        <a:srgbClr val="E40059"/>
      </a:accent2>
      <a:accent3>
        <a:srgbClr val="FFFFFF"/>
      </a:accent3>
      <a:accent4>
        <a:srgbClr val="000000"/>
      </a:accent4>
      <a:accent5>
        <a:srgbClr val="FFAEC5"/>
      </a:accent5>
      <a:accent6>
        <a:srgbClr val="CF0050"/>
      </a:accent6>
      <a:hlink>
        <a:srgbClr val="17BBFD"/>
      </a:hlink>
      <a:folHlink>
        <a:srgbClr val="FF79C2"/>
      </a:folHlink>
    </a:clrScheme>
    <a:fontScheme name="キュート（004）">
      <a:majorFont>
        <a:latin typeface="MS PGothic"/>
        <a:ea typeface="MS PGothic"/>
        <a:cs typeface=""/>
      </a:majorFont>
      <a:minorFont>
        <a:latin typeface="MS PGothic"/>
        <a:ea typeface="MS PGothic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zh-CN" altLang="zh-TW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MS PGothic" panose="020B0600070205080204" pitchFamily="34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zh-CN" altLang="zh-TW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MS PGothic" panose="020B0600070205080204" pitchFamily="34" charset="-128"/>
          </a:defRPr>
        </a:defPPr>
      </a:lstStyle>
    </a:lnDef>
  </a:objectDefaults>
  <a:extraClrSchemeLst>
    <a:extraClrScheme>
      <a:clrScheme name="キュート（004） 1">
        <a:dk1>
          <a:srgbClr val="000000"/>
        </a:dk1>
        <a:lt1>
          <a:srgbClr val="FFFFFF"/>
        </a:lt1>
        <a:dk2>
          <a:srgbClr val="666666"/>
        </a:dk2>
        <a:lt2>
          <a:srgbClr val="D2D2D2"/>
        </a:lt2>
        <a:accent1>
          <a:srgbClr val="FF388C"/>
        </a:accent1>
        <a:accent2>
          <a:srgbClr val="E40059"/>
        </a:accent2>
        <a:accent3>
          <a:srgbClr val="FFFFFF"/>
        </a:accent3>
        <a:accent4>
          <a:srgbClr val="000000"/>
        </a:accent4>
        <a:accent5>
          <a:srgbClr val="FFAEC5"/>
        </a:accent5>
        <a:accent6>
          <a:srgbClr val="CF0050"/>
        </a:accent6>
        <a:hlink>
          <a:srgbClr val="17BBFD"/>
        </a:hlink>
        <a:folHlink>
          <a:srgbClr val="FF79C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8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9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1284</TotalTime>
  <Pages>0</Pages>
  <Words>1857</Words>
  <Characters>0</Characters>
  <Application>Microsoft Office PowerPoint</Application>
  <DocSecurity>0</DocSecurity>
  <PresentationFormat>如螢幕大小 (4:3)</PresentationFormat>
  <Lines>0</Lines>
  <Paragraphs>289</Paragraphs>
  <Slides>34</Slides>
  <Notes>3</Notes>
  <HiddenSlides>0</HiddenSlides>
  <MMClips>0</MMClips>
  <ScaleCrop>false</ScaleCrop>
  <HeadingPairs>
    <vt:vector size="6" baseType="variant">
      <vt:variant>
        <vt:lpstr>使用字型</vt:lpstr>
      </vt:variant>
      <vt:variant>
        <vt:i4>15</vt:i4>
      </vt:variant>
      <vt:variant>
        <vt:lpstr>佈景主題</vt:lpstr>
      </vt:variant>
      <vt:variant>
        <vt:i4>7</vt:i4>
      </vt:variant>
      <vt:variant>
        <vt:lpstr>投影片標題</vt:lpstr>
      </vt:variant>
      <vt:variant>
        <vt:i4>34</vt:i4>
      </vt:variant>
    </vt:vector>
  </HeadingPairs>
  <TitlesOfParts>
    <vt:vector size="56" baseType="lpstr">
      <vt:lpstr>Arial Unicode MS</vt:lpstr>
      <vt:lpstr>MS PGothic</vt:lpstr>
      <vt:lpstr>MS PGothic</vt:lpstr>
      <vt:lpstr>MS UI Gothic</vt:lpstr>
      <vt:lpstr>华文细黑</vt:lpstr>
      <vt:lpstr>華康中黑體</vt:lpstr>
      <vt:lpstr>華康勘亭流</vt:lpstr>
      <vt:lpstr>新細明體</vt:lpstr>
      <vt:lpstr>標楷體</vt:lpstr>
      <vt:lpstr>Arial</vt:lpstr>
      <vt:lpstr>Calibri</vt:lpstr>
      <vt:lpstr>Symbol</vt:lpstr>
      <vt:lpstr>Times New Roman</vt:lpstr>
      <vt:lpstr>Wingdings</vt:lpstr>
      <vt:lpstr>Wingdings 2</vt:lpstr>
      <vt:lpstr>キュート（004）</vt:lpstr>
      <vt:lpstr>キュート（006）</vt:lpstr>
      <vt:lpstr>キュート（007）</vt:lpstr>
      <vt:lpstr>1_キュート（004）</vt:lpstr>
      <vt:lpstr>1_キュート（006）</vt:lpstr>
      <vt:lpstr>1_キュート（007）</vt:lpstr>
      <vt:lpstr>2_キュート（004）</vt:lpstr>
      <vt:lpstr>大樹的叮嚀</vt:lpstr>
      <vt:lpstr>我的天空很漂亮喔 !!  </vt:lpstr>
      <vt:lpstr>PowerPoint 簡報</vt:lpstr>
      <vt:lpstr>PowerPoint 簡報</vt:lpstr>
      <vt:lpstr>PowerPoint 簡報</vt:lpstr>
      <vt:lpstr>懸浮微粒</vt:lpstr>
      <vt:lpstr>什麼是細懸浮微粒   </vt:lpstr>
      <vt:lpstr>細懸浮微粒哪裡來 ??   </vt:lpstr>
      <vt:lpstr>PowerPoint 簡報</vt:lpstr>
      <vt:lpstr>PowerPoint 簡報</vt:lpstr>
      <vt:lpstr>PM2.5真的會進入我的身體裡面嗎??   </vt:lpstr>
      <vt:lpstr>PM2.5真的會讓我生病嗎??   </vt:lpstr>
      <vt:lpstr>PM2.5可能造成哪些疾病??   </vt:lpstr>
      <vt:lpstr>在網路上看到的一則新聞</vt:lpstr>
      <vt:lpstr>PowerPoint 簡報</vt:lpstr>
      <vt:lpstr>沙塵暴跟PM2.5的關係   </vt:lpstr>
      <vt:lpstr>霾害跟PM2.5的關係   </vt:lpstr>
      <vt:lpstr>在網路上看到的一則新聞</vt:lpstr>
      <vt:lpstr>在網路上看到的一則新聞</vt:lpstr>
      <vt:lpstr>在網路上看到的一則新聞</vt:lpstr>
      <vt:lpstr>PowerPoint 簡報</vt:lpstr>
      <vt:lpstr>懸浮微粒的濃度單位</vt:lpstr>
      <vt:lpstr>世界各地的細懸浮微粒標準</vt:lpstr>
      <vt:lpstr>環保署公布的細懸浮微粒濃度分類</vt:lpstr>
      <vt:lpstr>今天的空氣很不好喔 !!</vt:lpstr>
      <vt:lpstr>PowerPoint 簡報</vt:lpstr>
      <vt:lpstr>保護自己健康的第一招︰ 環保署的建議行為(一般民眾)</vt:lpstr>
      <vt:lpstr>保護自己健康的第一招︰ 環保署的建議行為(敏感族群)</vt:lpstr>
      <vt:lpstr>保護自己健康的第二招 採取保護行為</vt:lpstr>
      <vt:lpstr>保護自己健康的第三招 不要製造空氣污染</vt:lpstr>
      <vt:lpstr>保護自己健康的第三招 不要製造空氣污染</vt:lpstr>
      <vt:lpstr>保護自己健康的第四招 過健康的生活</vt:lpstr>
      <vt:lpstr>聽從老師的教導， 避免細懸浮微粒的危害</vt:lpstr>
      <vt:lpstr>PowerPoint 簡報</vt:lpstr>
    </vt:vector>
  </TitlesOfParts>
  <Company>kingsoft</Company>
  <LinksUpToDate>false</LinksUpToDate>
  <CharactersWithSpaces>0</CharactersWithSpaces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雛菊小小的叮嚀</dc:title>
  <dc:creator>CLOUD</dc:creator>
  <cp:lastModifiedBy>NLPS</cp:lastModifiedBy>
  <cp:revision>147</cp:revision>
  <cp:lastPrinted>2015-03-10T08:42:36Z</cp:lastPrinted>
  <dcterms:created xsi:type="dcterms:W3CDTF">2009-05-31T05:52:40Z</dcterms:created>
  <dcterms:modified xsi:type="dcterms:W3CDTF">2021-03-18T04:57:20Z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1041-6.6.0.2505</vt:lpwstr>
  </property>
</Properties>
</file>